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7"/>
  </p:notesMasterIdLst>
  <p:sldIdLst>
    <p:sldId id="256" r:id="rId6"/>
    <p:sldId id="265" r:id="rId7"/>
    <p:sldId id="288" r:id="rId8"/>
    <p:sldId id="293" r:id="rId9"/>
    <p:sldId id="294" r:id="rId10"/>
    <p:sldId id="295" r:id="rId11"/>
    <p:sldId id="299" r:id="rId12"/>
    <p:sldId id="298" r:id="rId13"/>
    <p:sldId id="296" r:id="rId14"/>
    <p:sldId id="297" r:id="rId15"/>
    <p:sldId id="302" r:id="rId16"/>
    <p:sldId id="300" r:id="rId17"/>
    <p:sldId id="301" r:id="rId18"/>
    <p:sldId id="303" r:id="rId19"/>
    <p:sldId id="304" r:id="rId20"/>
    <p:sldId id="306" r:id="rId21"/>
    <p:sldId id="305" r:id="rId22"/>
    <p:sldId id="289" r:id="rId23"/>
    <p:sldId id="290" r:id="rId24"/>
    <p:sldId id="286" r:id="rId25"/>
    <p:sldId id="29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23F79C-BA36-B373-5828-FEB8DAE38935}" name="Seagroves, Amanda" initials="AS" userId="S::aseagroves@air.org::9860703c-6cdf-4e2c-ac66-558d33bfe69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955"/>
    <a:srgbClr val="333333"/>
    <a:srgbClr val="B85221"/>
    <a:srgbClr val="00427F"/>
    <a:srgbClr val="C36E45"/>
    <a:srgbClr val="6768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817645-FBE9-440D-906D-9A9AC69856DB}" v="1" dt="2026-02-24T02:39:47.6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961" autoAdjust="0"/>
  </p:normalViewPr>
  <p:slideViewPr>
    <p:cSldViewPr snapToGrid="0">
      <p:cViewPr varScale="1">
        <p:scale>
          <a:sx n="52" d="100"/>
          <a:sy n="52" d="100"/>
        </p:scale>
        <p:origin x="1228"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agroves, Amanda" userId="9860703c-6cdf-4e2c-ac66-558d33bfe693" providerId="ADAL" clId="{1E9B1524-8707-4D67-931E-6521A05A14A7}"/>
    <pc:docChg chg="undo custSel addSld delSld modSld">
      <pc:chgData name="Seagroves, Amanda" userId="9860703c-6cdf-4e2c-ac66-558d33bfe693" providerId="ADAL" clId="{1E9B1524-8707-4D67-931E-6521A05A14A7}" dt="2026-02-24T02:40:32.119" v="30" actId="20577"/>
      <pc:docMkLst>
        <pc:docMk/>
      </pc:docMkLst>
      <pc:sldChg chg="modNotesTx">
        <pc:chgData name="Seagroves, Amanda" userId="9860703c-6cdf-4e2c-ac66-558d33bfe693" providerId="ADAL" clId="{1E9B1524-8707-4D67-931E-6521A05A14A7}" dt="2026-02-24T02:38:40.439" v="1" actId="20577"/>
        <pc:sldMkLst>
          <pc:docMk/>
          <pc:sldMk cId="472597897" sldId="256"/>
        </pc:sldMkLst>
      </pc:sldChg>
      <pc:sldChg chg="modNotesTx">
        <pc:chgData name="Seagroves, Amanda" userId="9860703c-6cdf-4e2c-ac66-558d33bfe693" providerId="ADAL" clId="{1E9B1524-8707-4D67-931E-6521A05A14A7}" dt="2026-02-24T02:38:42.750" v="2" actId="20577"/>
        <pc:sldMkLst>
          <pc:docMk/>
          <pc:sldMk cId="4071542169" sldId="265"/>
        </pc:sldMkLst>
      </pc:sldChg>
      <pc:sldChg chg="del">
        <pc:chgData name="Seagroves, Amanda" userId="9860703c-6cdf-4e2c-ac66-558d33bfe693" providerId="ADAL" clId="{1E9B1524-8707-4D67-931E-6521A05A14A7}" dt="2026-02-24T02:38:13.811" v="0" actId="2696"/>
        <pc:sldMkLst>
          <pc:docMk/>
          <pc:sldMk cId="468996141" sldId="270"/>
        </pc:sldMkLst>
      </pc:sldChg>
      <pc:sldChg chg="del">
        <pc:chgData name="Seagroves, Amanda" userId="9860703c-6cdf-4e2c-ac66-558d33bfe693" providerId="ADAL" clId="{1E9B1524-8707-4D67-931E-6521A05A14A7}" dt="2026-02-24T02:38:13.811" v="0" actId="2696"/>
        <pc:sldMkLst>
          <pc:docMk/>
          <pc:sldMk cId="3182322430" sldId="272"/>
        </pc:sldMkLst>
      </pc:sldChg>
      <pc:sldChg chg="del">
        <pc:chgData name="Seagroves, Amanda" userId="9860703c-6cdf-4e2c-ac66-558d33bfe693" providerId="ADAL" clId="{1E9B1524-8707-4D67-931E-6521A05A14A7}" dt="2026-02-24T02:38:13.811" v="0" actId="2696"/>
        <pc:sldMkLst>
          <pc:docMk/>
          <pc:sldMk cId="2562729687" sldId="285"/>
        </pc:sldMkLst>
      </pc:sldChg>
      <pc:sldChg chg="add del modNotesTx">
        <pc:chgData name="Seagroves, Amanda" userId="9860703c-6cdf-4e2c-ac66-558d33bfe693" providerId="ADAL" clId="{1E9B1524-8707-4D67-931E-6521A05A14A7}" dt="2026-02-24T02:40:15.051" v="28" actId="20577"/>
        <pc:sldMkLst>
          <pc:docMk/>
          <pc:sldMk cId="1383346833" sldId="286"/>
        </pc:sldMkLst>
      </pc:sldChg>
      <pc:sldChg chg="modNotesTx">
        <pc:chgData name="Seagroves, Amanda" userId="9860703c-6cdf-4e2c-ac66-558d33bfe693" providerId="ADAL" clId="{1E9B1524-8707-4D67-931E-6521A05A14A7}" dt="2026-02-24T02:38:46.459" v="4" actId="20577"/>
        <pc:sldMkLst>
          <pc:docMk/>
          <pc:sldMk cId="734229374" sldId="288"/>
        </pc:sldMkLst>
      </pc:sldChg>
      <pc:sldChg chg="add del modNotesTx">
        <pc:chgData name="Seagroves, Amanda" userId="9860703c-6cdf-4e2c-ac66-558d33bfe693" providerId="ADAL" clId="{1E9B1524-8707-4D67-931E-6521A05A14A7}" dt="2026-02-24T02:40:09.421" v="26" actId="20577"/>
        <pc:sldMkLst>
          <pc:docMk/>
          <pc:sldMk cId="27748219" sldId="289"/>
        </pc:sldMkLst>
      </pc:sldChg>
      <pc:sldChg chg="del">
        <pc:chgData name="Seagroves, Amanda" userId="9860703c-6cdf-4e2c-ac66-558d33bfe693" providerId="ADAL" clId="{1E9B1524-8707-4D67-931E-6521A05A14A7}" dt="2026-02-24T02:38:13.811" v="0" actId="2696"/>
        <pc:sldMkLst>
          <pc:docMk/>
          <pc:sldMk cId="1716214301" sldId="289"/>
        </pc:sldMkLst>
      </pc:sldChg>
      <pc:sldChg chg="add modNotesTx">
        <pc:chgData name="Seagroves, Amanda" userId="9860703c-6cdf-4e2c-ac66-558d33bfe693" providerId="ADAL" clId="{1E9B1524-8707-4D67-931E-6521A05A14A7}" dt="2026-02-24T02:40:12.176" v="27" actId="20577"/>
        <pc:sldMkLst>
          <pc:docMk/>
          <pc:sldMk cId="1937297107" sldId="290"/>
        </pc:sldMkLst>
      </pc:sldChg>
      <pc:sldChg chg="add modNotesTx">
        <pc:chgData name="Seagroves, Amanda" userId="9860703c-6cdf-4e2c-ac66-558d33bfe693" providerId="ADAL" clId="{1E9B1524-8707-4D67-931E-6521A05A14A7}" dt="2026-02-24T02:40:17.426" v="29" actId="20577"/>
        <pc:sldMkLst>
          <pc:docMk/>
          <pc:sldMk cId="1716214301" sldId="291"/>
        </pc:sldMkLst>
      </pc:sldChg>
      <pc:sldChg chg="modNotesTx">
        <pc:chgData name="Seagroves, Amanda" userId="9860703c-6cdf-4e2c-ac66-558d33bfe693" providerId="ADAL" clId="{1E9B1524-8707-4D67-931E-6521A05A14A7}" dt="2026-02-24T02:38:48.713" v="5" actId="20577"/>
        <pc:sldMkLst>
          <pc:docMk/>
          <pc:sldMk cId="2373020357" sldId="293"/>
        </pc:sldMkLst>
      </pc:sldChg>
      <pc:sldChg chg="modNotesTx">
        <pc:chgData name="Seagroves, Amanda" userId="9860703c-6cdf-4e2c-ac66-558d33bfe693" providerId="ADAL" clId="{1E9B1524-8707-4D67-931E-6521A05A14A7}" dt="2026-02-24T02:38:51.312" v="6" actId="20577"/>
        <pc:sldMkLst>
          <pc:docMk/>
          <pc:sldMk cId="705957110" sldId="294"/>
        </pc:sldMkLst>
      </pc:sldChg>
      <pc:sldChg chg="modNotesTx">
        <pc:chgData name="Seagroves, Amanda" userId="9860703c-6cdf-4e2c-ac66-558d33bfe693" providerId="ADAL" clId="{1E9B1524-8707-4D67-931E-6521A05A14A7}" dt="2026-02-24T02:38:55.991" v="8" actId="20577"/>
        <pc:sldMkLst>
          <pc:docMk/>
          <pc:sldMk cId="1980715579" sldId="295"/>
        </pc:sldMkLst>
      </pc:sldChg>
      <pc:sldChg chg="modNotesTx">
        <pc:chgData name="Seagroves, Amanda" userId="9860703c-6cdf-4e2c-ac66-558d33bfe693" providerId="ADAL" clId="{1E9B1524-8707-4D67-931E-6521A05A14A7}" dt="2026-02-24T02:39:07.457" v="11" actId="20577"/>
        <pc:sldMkLst>
          <pc:docMk/>
          <pc:sldMk cId="3805486106" sldId="296"/>
        </pc:sldMkLst>
      </pc:sldChg>
      <pc:sldChg chg="modNotesTx">
        <pc:chgData name="Seagroves, Amanda" userId="9860703c-6cdf-4e2c-ac66-558d33bfe693" providerId="ADAL" clId="{1E9B1524-8707-4D67-931E-6521A05A14A7}" dt="2026-02-24T02:40:32.119" v="30" actId="20577"/>
        <pc:sldMkLst>
          <pc:docMk/>
          <pc:sldMk cId="4207116290" sldId="297"/>
        </pc:sldMkLst>
      </pc:sldChg>
      <pc:sldChg chg="modNotesTx">
        <pc:chgData name="Seagroves, Amanda" userId="9860703c-6cdf-4e2c-ac66-558d33bfe693" providerId="ADAL" clId="{1E9B1524-8707-4D67-931E-6521A05A14A7}" dt="2026-02-24T02:39:03.980" v="10" actId="20577"/>
        <pc:sldMkLst>
          <pc:docMk/>
          <pc:sldMk cId="2293541343" sldId="298"/>
        </pc:sldMkLst>
      </pc:sldChg>
      <pc:sldChg chg="modNotesTx">
        <pc:chgData name="Seagroves, Amanda" userId="9860703c-6cdf-4e2c-ac66-558d33bfe693" providerId="ADAL" clId="{1E9B1524-8707-4D67-931E-6521A05A14A7}" dt="2026-02-24T02:39:00.336" v="9" actId="20577"/>
        <pc:sldMkLst>
          <pc:docMk/>
          <pc:sldMk cId="2791890868" sldId="299"/>
        </pc:sldMkLst>
      </pc:sldChg>
      <pc:sldChg chg="modNotesTx">
        <pc:chgData name="Seagroves, Amanda" userId="9860703c-6cdf-4e2c-ac66-558d33bfe693" providerId="ADAL" clId="{1E9B1524-8707-4D67-931E-6521A05A14A7}" dt="2026-02-24T02:39:18.489" v="14" actId="20577"/>
        <pc:sldMkLst>
          <pc:docMk/>
          <pc:sldMk cId="2313681324" sldId="300"/>
        </pc:sldMkLst>
      </pc:sldChg>
      <pc:sldChg chg="modNotesTx">
        <pc:chgData name="Seagroves, Amanda" userId="9860703c-6cdf-4e2c-ac66-558d33bfe693" providerId="ADAL" clId="{1E9B1524-8707-4D67-931E-6521A05A14A7}" dt="2026-02-24T02:39:22.652" v="15" actId="20577"/>
        <pc:sldMkLst>
          <pc:docMk/>
          <pc:sldMk cId="3443988913" sldId="301"/>
        </pc:sldMkLst>
      </pc:sldChg>
      <pc:sldChg chg="modNotesTx">
        <pc:chgData name="Seagroves, Amanda" userId="9860703c-6cdf-4e2c-ac66-558d33bfe693" providerId="ADAL" clId="{1E9B1524-8707-4D67-931E-6521A05A14A7}" dt="2026-02-24T02:39:14.514" v="13" actId="20577"/>
        <pc:sldMkLst>
          <pc:docMk/>
          <pc:sldMk cId="4252995524" sldId="302"/>
        </pc:sldMkLst>
      </pc:sldChg>
      <pc:sldChg chg="modNotesTx">
        <pc:chgData name="Seagroves, Amanda" userId="9860703c-6cdf-4e2c-ac66-558d33bfe693" providerId="ADAL" clId="{1E9B1524-8707-4D67-931E-6521A05A14A7}" dt="2026-02-24T02:39:26.329" v="16" actId="20577"/>
        <pc:sldMkLst>
          <pc:docMk/>
          <pc:sldMk cId="704312842" sldId="303"/>
        </pc:sldMkLst>
      </pc:sldChg>
      <pc:sldChg chg="modNotesTx">
        <pc:chgData name="Seagroves, Amanda" userId="9860703c-6cdf-4e2c-ac66-558d33bfe693" providerId="ADAL" clId="{1E9B1524-8707-4D67-931E-6521A05A14A7}" dt="2026-02-24T02:39:29.461" v="17" actId="20577"/>
        <pc:sldMkLst>
          <pc:docMk/>
          <pc:sldMk cId="180109256" sldId="304"/>
        </pc:sldMkLst>
      </pc:sldChg>
      <pc:sldChg chg="modNotesTx">
        <pc:chgData name="Seagroves, Amanda" userId="9860703c-6cdf-4e2c-ac66-558d33bfe693" providerId="ADAL" clId="{1E9B1524-8707-4D67-931E-6521A05A14A7}" dt="2026-02-24T02:39:34.934" v="19" actId="20577"/>
        <pc:sldMkLst>
          <pc:docMk/>
          <pc:sldMk cId="2637585706" sldId="305"/>
        </pc:sldMkLst>
      </pc:sldChg>
      <pc:sldChg chg="modNotesTx">
        <pc:chgData name="Seagroves, Amanda" userId="9860703c-6cdf-4e2c-ac66-558d33bfe693" providerId="ADAL" clId="{1E9B1524-8707-4D67-931E-6521A05A14A7}" dt="2026-02-24T02:39:32.951" v="18" actId="20577"/>
        <pc:sldMkLst>
          <pc:docMk/>
          <pc:sldMk cId="2086387914" sldId="306"/>
        </pc:sldMkLst>
      </pc:sldChg>
      <pc:sldChg chg="add del">
        <pc:chgData name="Seagroves, Amanda" userId="9860703c-6cdf-4e2c-ac66-558d33bfe693" providerId="ADAL" clId="{1E9B1524-8707-4D67-931E-6521A05A14A7}" dt="2026-02-24T02:39:58.267" v="21" actId="47"/>
        <pc:sldMkLst>
          <pc:docMk/>
          <pc:sldMk cId="3756063526" sldId="307"/>
        </pc:sldMkLst>
      </pc:sldChg>
      <pc:sldChg chg="add del">
        <pc:chgData name="Seagroves, Amanda" userId="9860703c-6cdf-4e2c-ac66-558d33bfe693" providerId="ADAL" clId="{1E9B1524-8707-4D67-931E-6521A05A14A7}" dt="2026-02-24T02:39:59.476" v="22" actId="47"/>
        <pc:sldMkLst>
          <pc:docMk/>
          <pc:sldMk cId="729933770" sldId="308"/>
        </pc:sldMkLst>
      </pc:sldChg>
      <pc:sldChg chg="add del">
        <pc:chgData name="Seagroves, Amanda" userId="9860703c-6cdf-4e2c-ac66-558d33bfe693" providerId="ADAL" clId="{1E9B1524-8707-4D67-931E-6521A05A14A7}" dt="2026-02-24T02:40:00.827" v="23" actId="47"/>
        <pc:sldMkLst>
          <pc:docMk/>
          <pc:sldMk cId="3568219674" sldId="30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4B2311-6970-41C9-9131-E486C19CCECB}" type="datetimeFigureOut">
              <a:rPr lang="en-US" smtClean="0"/>
              <a:t>2/20/2026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071116-59C5-4860-8924-882867CB98E4}" type="slidenum">
              <a:rPr lang="en-US" smtClean="0"/>
              <a:t>‹#›</a:t>
            </a:fld>
            <a:endParaRPr lang="en-US"/>
          </a:p>
        </p:txBody>
      </p:sp>
    </p:spTree>
    <p:extLst>
      <p:ext uri="{BB962C8B-B14F-4D97-AF65-F5344CB8AC3E}">
        <p14:creationId xmlns:p14="http://schemas.microsoft.com/office/powerpoint/2010/main" val="2290102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dirty="0"/>
          </a:p>
        </p:txBody>
      </p:sp>
      <p:sp>
        <p:nvSpPr>
          <p:cNvPr id="4" name="Slide Number Placeholder 3"/>
          <p:cNvSpPr>
            <a:spLocks noGrp="1"/>
          </p:cNvSpPr>
          <p:nvPr>
            <p:ph type="sldNum" sz="quarter" idx="5"/>
          </p:nvPr>
        </p:nvSpPr>
        <p:spPr/>
        <p:txBody>
          <a:bodyPr/>
          <a:lstStyle/>
          <a:p>
            <a:fld id="{66071116-59C5-4860-8924-882867CB98E4}" type="slidenum">
              <a:rPr lang="en-US" smtClean="0"/>
              <a:t>1</a:t>
            </a:fld>
            <a:endParaRPr lang="en-US"/>
          </a:p>
        </p:txBody>
      </p:sp>
    </p:spTree>
    <p:extLst>
      <p:ext uri="{BB962C8B-B14F-4D97-AF65-F5344CB8AC3E}">
        <p14:creationId xmlns:p14="http://schemas.microsoft.com/office/powerpoint/2010/main" val="1419679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F58C9-8D2D-784B-9CB3-522F78A432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9DD2F3-2759-BB73-EBB1-7DF501B670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9E2159-9455-6BB4-4E75-4ACCD6DF856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C576DB02-D72D-D148-46EE-BCB4A6E7A73D}"/>
              </a:ext>
            </a:extLst>
          </p:cNvPr>
          <p:cNvSpPr>
            <a:spLocks noGrp="1"/>
          </p:cNvSpPr>
          <p:nvPr>
            <p:ph type="sldNum" sz="quarter" idx="5"/>
          </p:nvPr>
        </p:nvSpPr>
        <p:spPr/>
        <p:txBody>
          <a:bodyPr/>
          <a:lstStyle/>
          <a:p>
            <a:fld id="{66071116-59C5-4860-8924-882867CB98E4}" type="slidenum">
              <a:rPr lang="en-US" smtClean="0"/>
              <a:t>10</a:t>
            </a:fld>
            <a:endParaRPr lang="en-US"/>
          </a:p>
        </p:txBody>
      </p:sp>
    </p:spTree>
    <p:extLst>
      <p:ext uri="{BB962C8B-B14F-4D97-AF65-F5344CB8AC3E}">
        <p14:creationId xmlns:p14="http://schemas.microsoft.com/office/powerpoint/2010/main" val="2923455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2449E-F437-A34A-7804-5C548C3A22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54196A-B891-0AB8-EE32-0400FD3F40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B0DD80-F942-AD03-3FD0-8A9F05B053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589138-F746-297F-2C19-F3F7E71E364E}"/>
              </a:ext>
            </a:extLst>
          </p:cNvPr>
          <p:cNvSpPr>
            <a:spLocks noGrp="1"/>
          </p:cNvSpPr>
          <p:nvPr>
            <p:ph type="sldNum" sz="quarter" idx="5"/>
          </p:nvPr>
        </p:nvSpPr>
        <p:spPr/>
        <p:txBody>
          <a:bodyPr/>
          <a:lstStyle/>
          <a:p>
            <a:fld id="{66071116-59C5-4860-8924-882867CB98E4}" type="slidenum">
              <a:rPr lang="en-US" smtClean="0"/>
              <a:t>11</a:t>
            </a:fld>
            <a:endParaRPr lang="en-US"/>
          </a:p>
        </p:txBody>
      </p:sp>
    </p:spTree>
    <p:extLst>
      <p:ext uri="{BB962C8B-B14F-4D97-AF65-F5344CB8AC3E}">
        <p14:creationId xmlns:p14="http://schemas.microsoft.com/office/powerpoint/2010/main" val="720125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0679C-9386-FF4E-6C09-9224F68181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19796C-E239-93A9-7A89-CE9651F513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9D9174-E720-3116-B3C6-D95762A912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FE0440E-AA06-0E6D-1D0B-702A6EB5B266}"/>
              </a:ext>
            </a:extLst>
          </p:cNvPr>
          <p:cNvSpPr>
            <a:spLocks noGrp="1"/>
          </p:cNvSpPr>
          <p:nvPr>
            <p:ph type="sldNum" sz="quarter" idx="5"/>
          </p:nvPr>
        </p:nvSpPr>
        <p:spPr/>
        <p:txBody>
          <a:bodyPr/>
          <a:lstStyle/>
          <a:p>
            <a:fld id="{66071116-59C5-4860-8924-882867CB98E4}" type="slidenum">
              <a:rPr lang="en-US" smtClean="0"/>
              <a:t>12</a:t>
            </a:fld>
            <a:endParaRPr lang="en-US"/>
          </a:p>
        </p:txBody>
      </p:sp>
    </p:spTree>
    <p:extLst>
      <p:ext uri="{BB962C8B-B14F-4D97-AF65-F5344CB8AC3E}">
        <p14:creationId xmlns:p14="http://schemas.microsoft.com/office/powerpoint/2010/main" val="609809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90132-9550-473D-A9E7-0E4EF95112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C36084-0935-1B63-1D1A-95B911D5E6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0A31C3-0D1E-66DC-7B72-EA3ECE44E4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DB77A6-B31B-75D4-28F4-3BF2AFB2FC55}"/>
              </a:ext>
            </a:extLst>
          </p:cNvPr>
          <p:cNvSpPr>
            <a:spLocks noGrp="1"/>
          </p:cNvSpPr>
          <p:nvPr>
            <p:ph type="sldNum" sz="quarter" idx="5"/>
          </p:nvPr>
        </p:nvSpPr>
        <p:spPr/>
        <p:txBody>
          <a:bodyPr/>
          <a:lstStyle/>
          <a:p>
            <a:fld id="{66071116-59C5-4860-8924-882867CB98E4}" type="slidenum">
              <a:rPr lang="en-US" smtClean="0"/>
              <a:t>13</a:t>
            </a:fld>
            <a:endParaRPr lang="en-US"/>
          </a:p>
        </p:txBody>
      </p:sp>
    </p:spTree>
    <p:extLst>
      <p:ext uri="{BB962C8B-B14F-4D97-AF65-F5344CB8AC3E}">
        <p14:creationId xmlns:p14="http://schemas.microsoft.com/office/powerpoint/2010/main" val="3165154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0DEC2-D03F-40D2-06A9-9D5BEA3B72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54F05A-CBA9-8F7B-DC15-0A5309E607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54413B-7606-1F09-DEEB-4858513D18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9017AD-131E-BB86-A09C-2CD628E00146}"/>
              </a:ext>
            </a:extLst>
          </p:cNvPr>
          <p:cNvSpPr>
            <a:spLocks noGrp="1"/>
          </p:cNvSpPr>
          <p:nvPr>
            <p:ph type="sldNum" sz="quarter" idx="5"/>
          </p:nvPr>
        </p:nvSpPr>
        <p:spPr/>
        <p:txBody>
          <a:bodyPr/>
          <a:lstStyle/>
          <a:p>
            <a:fld id="{66071116-59C5-4860-8924-882867CB98E4}" type="slidenum">
              <a:rPr lang="en-US" smtClean="0"/>
              <a:t>14</a:t>
            </a:fld>
            <a:endParaRPr lang="en-US"/>
          </a:p>
        </p:txBody>
      </p:sp>
    </p:spTree>
    <p:extLst>
      <p:ext uri="{BB962C8B-B14F-4D97-AF65-F5344CB8AC3E}">
        <p14:creationId xmlns:p14="http://schemas.microsoft.com/office/powerpoint/2010/main" val="35481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C792A-645B-8D11-2AED-4893BA353D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865F3C-4CCE-8307-226D-8CC61CEA09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50CFC4-4274-45CE-AB99-4BD8068890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89223D-2597-F423-AD21-BD1ED271A6BB}"/>
              </a:ext>
            </a:extLst>
          </p:cNvPr>
          <p:cNvSpPr>
            <a:spLocks noGrp="1"/>
          </p:cNvSpPr>
          <p:nvPr>
            <p:ph type="sldNum" sz="quarter" idx="5"/>
          </p:nvPr>
        </p:nvSpPr>
        <p:spPr/>
        <p:txBody>
          <a:bodyPr/>
          <a:lstStyle/>
          <a:p>
            <a:fld id="{66071116-59C5-4860-8924-882867CB98E4}" type="slidenum">
              <a:rPr lang="en-US" smtClean="0"/>
              <a:t>15</a:t>
            </a:fld>
            <a:endParaRPr lang="en-US"/>
          </a:p>
        </p:txBody>
      </p:sp>
    </p:spTree>
    <p:extLst>
      <p:ext uri="{BB962C8B-B14F-4D97-AF65-F5344CB8AC3E}">
        <p14:creationId xmlns:p14="http://schemas.microsoft.com/office/powerpoint/2010/main" val="384324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620D7-BC62-E618-66EC-0F5B6068BD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A2750E-457E-7622-7435-F3FA4E4509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C150DB-B7F8-9E16-3500-E5C802091590}"/>
              </a:ext>
            </a:extLst>
          </p:cNvPr>
          <p:cNvSpPr>
            <a:spLocks noGrp="1"/>
          </p:cNvSpPr>
          <p:nvPr>
            <p:ph type="body" idx="1"/>
          </p:nvPr>
        </p:nvSpPr>
        <p:spPr/>
        <p:txBody>
          <a:bodyPr/>
          <a:lstStyle/>
          <a:p>
            <a:pPr fontAlgn="t"/>
            <a:endParaRPr lang="en-US" dirty="0"/>
          </a:p>
        </p:txBody>
      </p:sp>
      <p:sp>
        <p:nvSpPr>
          <p:cNvPr id="4" name="Slide Number Placeholder 3">
            <a:extLst>
              <a:ext uri="{FF2B5EF4-FFF2-40B4-BE49-F238E27FC236}">
                <a16:creationId xmlns:a16="http://schemas.microsoft.com/office/drawing/2014/main" id="{CF54EF92-0CF8-0DE7-899C-48C5887E200F}"/>
              </a:ext>
            </a:extLst>
          </p:cNvPr>
          <p:cNvSpPr>
            <a:spLocks noGrp="1"/>
          </p:cNvSpPr>
          <p:nvPr>
            <p:ph type="sldNum" sz="quarter" idx="5"/>
          </p:nvPr>
        </p:nvSpPr>
        <p:spPr/>
        <p:txBody>
          <a:bodyPr/>
          <a:lstStyle/>
          <a:p>
            <a:fld id="{66071116-59C5-4860-8924-882867CB98E4}" type="slidenum">
              <a:rPr lang="en-US" smtClean="0"/>
              <a:t>16</a:t>
            </a:fld>
            <a:endParaRPr lang="en-US"/>
          </a:p>
        </p:txBody>
      </p:sp>
    </p:spTree>
    <p:extLst>
      <p:ext uri="{BB962C8B-B14F-4D97-AF65-F5344CB8AC3E}">
        <p14:creationId xmlns:p14="http://schemas.microsoft.com/office/powerpoint/2010/main" val="959380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DD77C-022A-6043-09E9-E273F33B80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04F837-BA35-280F-E350-AD00FB9C54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AD5BEA-C098-55A3-AF17-99115F02B8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67B7EB-3FC7-65D6-8702-E0B4A8103976}"/>
              </a:ext>
            </a:extLst>
          </p:cNvPr>
          <p:cNvSpPr>
            <a:spLocks noGrp="1"/>
          </p:cNvSpPr>
          <p:nvPr>
            <p:ph type="sldNum" sz="quarter" idx="5"/>
          </p:nvPr>
        </p:nvSpPr>
        <p:spPr/>
        <p:txBody>
          <a:bodyPr/>
          <a:lstStyle/>
          <a:p>
            <a:fld id="{66071116-59C5-4860-8924-882867CB98E4}" type="slidenum">
              <a:rPr lang="en-US" smtClean="0"/>
              <a:t>17</a:t>
            </a:fld>
            <a:endParaRPr lang="en-US"/>
          </a:p>
        </p:txBody>
      </p:sp>
    </p:spTree>
    <p:extLst>
      <p:ext uri="{BB962C8B-B14F-4D97-AF65-F5344CB8AC3E}">
        <p14:creationId xmlns:p14="http://schemas.microsoft.com/office/powerpoint/2010/main" val="2485257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2DA2F-F5E5-C616-D2A9-A8D22CF73D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F9A389-CD69-EEAF-A935-D48D19F585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172C0C-EBF4-4913-A2B1-0F7A46B863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9DCAAFA-9126-D36E-7751-BD45CD1D528B}"/>
              </a:ext>
            </a:extLst>
          </p:cNvPr>
          <p:cNvSpPr>
            <a:spLocks noGrp="1"/>
          </p:cNvSpPr>
          <p:nvPr>
            <p:ph type="sldNum" sz="quarter" idx="5"/>
          </p:nvPr>
        </p:nvSpPr>
        <p:spPr/>
        <p:txBody>
          <a:bodyPr/>
          <a:lstStyle/>
          <a:p>
            <a:fld id="{66071116-59C5-4860-8924-882867CB98E4}" type="slidenum">
              <a:rPr lang="en-US" smtClean="0"/>
              <a:t>18</a:t>
            </a:fld>
            <a:endParaRPr lang="en-US"/>
          </a:p>
        </p:txBody>
      </p:sp>
    </p:spTree>
    <p:extLst>
      <p:ext uri="{BB962C8B-B14F-4D97-AF65-F5344CB8AC3E}">
        <p14:creationId xmlns:p14="http://schemas.microsoft.com/office/powerpoint/2010/main" val="1338284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071116-59C5-4860-8924-882867CB98E4}" type="slidenum">
              <a:rPr lang="en-US" smtClean="0"/>
              <a:t>19</a:t>
            </a:fld>
            <a:endParaRPr lang="en-US"/>
          </a:p>
        </p:txBody>
      </p:sp>
    </p:spTree>
    <p:extLst>
      <p:ext uri="{BB962C8B-B14F-4D97-AF65-F5344CB8AC3E}">
        <p14:creationId xmlns:p14="http://schemas.microsoft.com/office/powerpoint/2010/main" val="2796991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24C48-D24E-AA1E-00E7-3BF42A36F7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0B985B-6C02-72A3-10EE-E5BCF5DFB7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3E2C06-65E6-DE1D-BA40-FCB3108510CF}"/>
              </a:ext>
            </a:extLst>
          </p:cNvPr>
          <p:cNvSpPr>
            <a:spLocks noGrp="1"/>
          </p:cNvSpPr>
          <p:nvPr>
            <p:ph type="body" idx="1"/>
          </p:nvPr>
        </p:nvSpPr>
        <p:spPr/>
        <p:txBody>
          <a:bodyPr/>
          <a:lstStyle/>
          <a:p>
            <a:endParaRPr lang="en-US" b="0" i="0" dirty="0"/>
          </a:p>
        </p:txBody>
      </p:sp>
      <p:sp>
        <p:nvSpPr>
          <p:cNvPr id="4" name="Slide Number Placeholder 3">
            <a:extLst>
              <a:ext uri="{FF2B5EF4-FFF2-40B4-BE49-F238E27FC236}">
                <a16:creationId xmlns:a16="http://schemas.microsoft.com/office/drawing/2014/main" id="{5A375CC0-9ACD-8B0C-9EBA-B509FFFA0F78}"/>
              </a:ext>
            </a:extLst>
          </p:cNvPr>
          <p:cNvSpPr>
            <a:spLocks noGrp="1"/>
          </p:cNvSpPr>
          <p:nvPr>
            <p:ph type="sldNum" sz="quarter" idx="5"/>
          </p:nvPr>
        </p:nvSpPr>
        <p:spPr/>
        <p:txBody>
          <a:bodyPr/>
          <a:lstStyle/>
          <a:p>
            <a:fld id="{66071116-59C5-4860-8924-882867CB98E4}" type="slidenum">
              <a:rPr lang="en-US" smtClean="0"/>
              <a:t>2</a:t>
            </a:fld>
            <a:endParaRPr lang="en-US"/>
          </a:p>
        </p:txBody>
      </p:sp>
    </p:spTree>
    <p:extLst>
      <p:ext uri="{BB962C8B-B14F-4D97-AF65-F5344CB8AC3E}">
        <p14:creationId xmlns:p14="http://schemas.microsoft.com/office/powerpoint/2010/main" val="3376645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E07D9-87E0-1E4E-6DAF-A4A52421C0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EE8E57-4F58-EFD5-DB2B-0F70D8E489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E7F747-C8B4-A2C7-E5E3-C03AD37B211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63DA16-FF4B-47C2-E0A7-FCB88BBF0AEA}"/>
              </a:ext>
            </a:extLst>
          </p:cNvPr>
          <p:cNvSpPr>
            <a:spLocks noGrp="1"/>
          </p:cNvSpPr>
          <p:nvPr>
            <p:ph type="sldNum" sz="quarter" idx="5"/>
          </p:nvPr>
        </p:nvSpPr>
        <p:spPr/>
        <p:txBody>
          <a:bodyPr/>
          <a:lstStyle/>
          <a:p>
            <a:fld id="{66071116-59C5-4860-8924-882867CB98E4}" type="slidenum">
              <a:rPr lang="en-US" smtClean="0"/>
              <a:t>20</a:t>
            </a:fld>
            <a:endParaRPr lang="en-US"/>
          </a:p>
        </p:txBody>
      </p:sp>
    </p:spTree>
    <p:extLst>
      <p:ext uri="{BB962C8B-B14F-4D97-AF65-F5344CB8AC3E}">
        <p14:creationId xmlns:p14="http://schemas.microsoft.com/office/powerpoint/2010/main" val="30450385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434ED-1E9C-8131-499A-94CEBF144F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1DAB6F-3648-EFD5-3DD8-F33DEE86A0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18D78A-51B0-0134-E3F4-C5A5A4C9BE2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7DFABFE3-4B3E-7223-C870-33FED709745A}"/>
              </a:ext>
            </a:extLst>
          </p:cNvPr>
          <p:cNvSpPr>
            <a:spLocks noGrp="1"/>
          </p:cNvSpPr>
          <p:nvPr>
            <p:ph type="sldNum" sz="quarter" idx="5"/>
          </p:nvPr>
        </p:nvSpPr>
        <p:spPr/>
        <p:txBody>
          <a:bodyPr/>
          <a:lstStyle/>
          <a:p>
            <a:fld id="{66071116-59C5-4860-8924-882867CB98E4}" type="slidenum">
              <a:rPr lang="en-US" smtClean="0"/>
              <a:t>21</a:t>
            </a:fld>
            <a:endParaRPr lang="en-US"/>
          </a:p>
        </p:txBody>
      </p:sp>
    </p:spTree>
    <p:extLst>
      <p:ext uri="{BB962C8B-B14F-4D97-AF65-F5344CB8AC3E}">
        <p14:creationId xmlns:p14="http://schemas.microsoft.com/office/powerpoint/2010/main" val="4078192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09430-7F02-9514-3FE8-26B11AD73F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2AE056-7B69-7BFC-0E95-E0AFA3380D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A36B8A-8EE9-ADA8-BB02-75C1BCA12D31}"/>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9D564923-6A4B-DA62-2347-ED983D4DA406}"/>
              </a:ext>
            </a:extLst>
          </p:cNvPr>
          <p:cNvSpPr>
            <a:spLocks noGrp="1"/>
          </p:cNvSpPr>
          <p:nvPr>
            <p:ph type="sldNum" sz="quarter" idx="5"/>
          </p:nvPr>
        </p:nvSpPr>
        <p:spPr/>
        <p:txBody>
          <a:bodyPr/>
          <a:lstStyle/>
          <a:p>
            <a:fld id="{66071116-59C5-4860-8924-882867CB98E4}" type="slidenum">
              <a:rPr lang="en-US" smtClean="0"/>
              <a:t>3</a:t>
            </a:fld>
            <a:endParaRPr lang="en-US"/>
          </a:p>
        </p:txBody>
      </p:sp>
    </p:spTree>
    <p:extLst>
      <p:ext uri="{BB962C8B-B14F-4D97-AF65-F5344CB8AC3E}">
        <p14:creationId xmlns:p14="http://schemas.microsoft.com/office/powerpoint/2010/main" val="257625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2265B-40B1-68C9-18D5-264551FF40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BBEEE3-E8EE-FD26-504F-95C4786814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7F87E1-C621-66E6-C586-6C362046FF65}"/>
              </a:ext>
            </a:extLst>
          </p:cNvPr>
          <p:cNvSpPr>
            <a:spLocks noGrp="1"/>
          </p:cNvSpPr>
          <p:nvPr>
            <p:ph type="body" idx="1"/>
          </p:nvPr>
        </p:nvSpPr>
        <p:spPr/>
        <p:txBody>
          <a:bodyPr/>
          <a:lstStyle/>
          <a:p>
            <a:endParaRPr lang="en-US" b="0" i="0" dirty="0"/>
          </a:p>
        </p:txBody>
      </p:sp>
      <p:sp>
        <p:nvSpPr>
          <p:cNvPr id="4" name="Slide Number Placeholder 3">
            <a:extLst>
              <a:ext uri="{FF2B5EF4-FFF2-40B4-BE49-F238E27FC236}">
                <a16:creationId xmlns:a16="http://schemas.microsoft.com/office/drawing/2014/main" id="{0ECFAA3F-28F7-94F7-4FE1-FCE4E61A8EE9}"/>
              </a:ext>
            </a:extLst>
          </p:cNvPr>
          <p:cNvSpPr>
            <a:spLocks noGrp="1"/>
          </p:cNvSpPr>
          <p:nvPr>
            <p:ph type="sldNum" sz="quarter" idx="5"/>
          </p:nvPr>
        </p:nvSpPr>
        <p:spPr/>
        <p:txBody>
          <a:bodyPr/>
          <a:lstStyle/>
          <a:p>
            <a:fld id="{66071116-59C5-4860-8924-882867CB98E4}" type="slidenum">
              <a:rPr lang="en-US" smtClean="0"/>
              <a:t>4</a:t>
            </a:fld>
            <a:endParaRPr lang="en-US"/>
          </a:p>
        </p:txBody>
      </p:sp>
    </p:spTree>
    <p:extLst>
      <p:ext uri="{BB962C8B-B14F-4D97-AF65-F5344CB8AC3E}">
        <p14:creationId xmlns:p14="http://schemas.microsoft.com/office/powerpoint/2010/main" val="3150026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8831B-6225-7C74-8025-E1E93A643D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F6C961-D0B0-2B60-597E-D223F1EA0D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AFBF38-3F10-CD7E-E7DD-C42D488C1C1B}"/>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BB85B546-CC10-C9CF-841A-9CF32256692B}"/>
              </a:ext>
            </a:extLst>
          </p:cNvPr>
          <p:cNvSpPr>
            <a:spLocks noGrp="1"/>
          </p:cNvSpPr>
          <p:nvPr>
            <p:ph type="sldNum" sz="quarter" idx="5"/>
          </p:nvPr>
        </p:nvSpPr>
        <p:spPr/>
        <p:txBody>
          <a:bodyPr/>
          <a:lstStyle/>
          <a:p>
            <a:fld id="{66071116-59C5-4860-8924-882867CB98E4}" type="slidenum">
              <a:rPr lang="en-US" smtClean="0"/>
              <a:t>5</a:t>
            </a:fld>
            <a:endParaRPr lang="en-US"/>
          </a:p>
        </p:txBody>
      </p:sp>
    </p:spTree>
    <p:extLst>
      <p:ext uri="{BB962C8B-B14F-4D97-AF65-F5344CB8AC3E}">
        <p14:creationId xmlns:p14="http://schemas.microsoft.com/office/powerpoint/2010/main" val="333038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8DF17-9606-29BB-BA84-2055B96B19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12F7AE-B811-2F99-CA94-5982D4F577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40E4C9-2CEE-50F1-C640-285BCA2A5E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CDBEFB-EB7C-0654-9262-8BBDF02BDF56}"/>
              </a:ext>
            </a:extLst>
          </p:cNvPr>
          <p:cNvSpPr>
            <a:spLocks noGrp="1"/>
          </p:cNvSpPr>
          <p:nvPr>
            <p:ph type="sldNum" sz="quarter" idx="5"/>
          </p:nvPr>
        </p:nvSpPr>
        <p:spPr/>
        <p:txBody>
          <a:bodyPr/>
          <a:lstStyle/>
          <a:p>
            <a:fld id="{66071116-59C5-4860-8924-882867CB98E4}" type="slidenum">
              <a:rPr lang="en-US" smtClean="0"/>
              <a:t>6</a:t>
            </a:fld>
            <a:endParaRPr lang="en-US"/>
          </a:p>
        </p:txBody>
      </p:sp>
    </p:spTree>
    <p:extLst>
      <p:ext uri="{BB962C8B-B14F-4D97-AF65-F5344CB8AC3E}">
        <p14:creationId xmlns:p14="http://schemas.microsoft.com/office/powerpoint/2010/main" val="4145588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50261-24FA-E8CF-AE8C-8FB2ED2D19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BC4E3E-ACC3-C515-C202-45B9E10761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05CF6F-8DED-9BAA-024F-6085DA13A1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97A977-910F-EE42-4C67-5FE0ECEFDF0E}"/>
              </a:ext>
            </a:extLst>
          </p:cNvPr>
          <p:cNvSpPr>
            <a:spLocks noGrp="1"/>
          </p:cNvSpPr>
          <p:nvPr>
            <p:ph type="sldNum" sz="quarter" idx="5"/>
          </p:nvPr>
        </p:nvSpPr>
        <p:spPr/>
        <p:txBody>
          <a:bodyPr/>
          <a:lstStyle/>
          <a:p>
            <a:fld id="{66071116-59C5-4860-8924-882867CB98E4}" type="slidenum">
              <a:rPr lang="en-US" smtClean="0"/>
              <a:t>7</a:t>
            </a:fld>
            <a:endParaRPr lang="en-US"/>
          </a:p>
        </p:txBody>
      </p:sp>
    </p:spTree>
    <p:extLst>
      <p:ext uri="{BB962C8B-B14F-4D97-AF65-F5344CB8AC3E}">
        <p14:creationId xmlns:p14="http://schemas.microsoft.com/office/powerpoint/2010/main" val="495356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B6206-E4A0-E302-9D0B-689B23A30C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22C477-5DCC-EAFE-E826-9F5D8F860C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8742CB-8E3C-E207-8C78-42FA96FBEF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8A3DF3-C3A7-3A4D-CE73-9250E694EE28}"/>
              </a:ext>
            </a:extLst>
          </p:cNvPr>
          <p:cNvSpPr>
            <a:spLocks noGrp="1"/>
          </p:cNvSpPr>
          <p:nvPr>
            <p:ph type="sldNum" sz="quarter" idx="5"/>
          </p:nvPr>
        </p:nvSpPr>
        <p:spPr/>
        <p:txBody>
          <a:bodyPr/>
          <a:lstStyle/>
          <a:p>
            <a:fld id="{66071116-59C5-4860-8924-882867CB98E4}" type="slidenum">
              <a:rPr lang="en-US" smtClean="0"/>
              <a:t>8</a:t>
            </a:fld>
            <a:endParaRPr lang="en-US"/>
          </a:p>
        </p:txBody>
      </p:sp>
    </p:spTree>
    <p:extLst>
      <p:ext uri="{BB962C8B-B14F-4D97-AF65-F5344CB8AC3E}">
        <p14:creationId xmlns:p14="http://schemas.microsoft.com/office/powerpoint/2010/main" val="1495789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ADF66-E8A3-A68D-74B5-8A0259DE57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9C9D6C-FADC-46AA-151B-B39578D12F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FC3F10-234D-E8CB-A7A9-B22E36B34B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B162F3-9331-F8E0-023E-73BD140170BF}"/>
              </a:ext>
            </a:extLst>
          </p:cNvPr>
          <p:cNvSpPr>
            <a:spLocks noGrp="1"/>
          </p:cNvSpPr>
          <p:nvPr>
            <p:ph type="sldNum" sz="quarter" idx="5"/>
          </p:nvPr>
        </p:nvSpPr>
        <p:spPr/>
        <p:txBody>
          <a:bodyPr/>
          <a:lstStyle/>
          <a:p>
            <a:fld id="{66071116-59C5-4860-8924-882867CB98E4}" type="slidenum">
              <a:rPr lang="en-US" smtClean="0"/>
              <a:t>9</a:t>
            </a:fld>
            <a:endParaRPr lang="en-US"/>
          </a:p>
        </p:txBody>
      </p:sp>
    </p:spTree>
    <p:extLst>
      <p:ext uri="{BB962C8B-B14F-4D97-AF65-F5344CB8AC3E}">
        <p14:creationId xmlns:p14="http://schemas.microsoft.com/office/powerpoint/2010/main" val="170035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D5C5E-7486-F6BD-7572-B216F5EB87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411787-1EF7-7DFC-8D30-6179D20547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E54B48-5874-F0A6-2637-A219976F58B2}"/>
              </a:ext>
            </a:extLst>
          </p:cNvPr>
          <p:cNvSpPr>
            <a:spLocks noGrp="1"/>
          </p:cNvSpPr>
          <p:nvPr>
            <p:ph type="dt" sz="half" idx="10"/>
          </p:nvPr>
        </p:nvSpPr>
        <p:spPr/>
        <p:txBody>
          <a:bodyPr/>
          <a:lstStyle/>
          <a:p>
            <a:fld id="{3E4C7B83-3A5B-494D-BB66-20E5A20D5480}" type="datetimeFigureOut">
              <a:rPr lang="en-US" smtClean="0"/>
              <a:t>2/20/2026</a:t>
            </a:fld>
            <a:endParaRPr lang="en-US"/>
          </a:p>
        </p:txBody>
      </p:sp>
      <p:sp>
        <p:nvSpPr>
          <p:cNvPr id="5" name="Footer Placeholder 4">
            <a:extLst>
              <a:ext uri="{FF2B5EF4-FFF2-40B4-BE49-F238E27FC236}">
                <a16:creationId xmlns:a16="http://schemas.microsoft.com/office/drawing/2014/main" id="{156ABCF0-4456-510C-3BE2-B1367BEC93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68AFCE-543A-48B4-2B07-A730FB19A96F}"/>
              </a:ext>
            </a:extLst>
          </p:cNvPr>
          <p:cNvSpPr>
            <a:spLocks noGrp="1"/>
          </p:cNvSpPr>
          <p:nvPr>
            <p:ph type="sldNum" sz="quarter" idx="12"/>
          </p:nvPr>
        </p:nvSpPr>
        <p:spPr/>
        <p:txBody>
          <a:bodyPr/>
          <a:lstStyle/>
          <a:p>
            <a:fld id="{41DAC3B9-2BF0-4C50-B9C0-5D4F3819E4F5}" type="slidenum">
              <a:rPr lang="en-US" smtClean="0"/>
              <a:t>‹#›</a:t>
            </a:fld>
            <a:endParaRPr lang="en-US"/>
          </a:p>
        </p:txBody>
      </p:sp>
    </p:spTree>
    <p:extLst>
      <p:ext uri="{BB962C8B-B14F-4D97-AF65-F5344CB8AC3E}">
        <p14:creationId xmlns:p14="http://schemas.microsoft.com/office/powerpoint/2010/main" val="3373480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2346C-B74C-0728-37AF-340C2F1152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C2117C-247D-76B5-EC2B-273619B794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1492A8-5EA4-0EDB-B88B-2640A5B70F54}"/>
              </a:ext>
            </a:extLst>
          </p:cNvPr>
          <p:cNvSpPr>
            <a:spLocks noGrp="1"/>
          </p:cNvSpPr>
          <p:nvPr>
            <p:ph type="dt" sz="half" idx="10"/>
          </p:nvPr>
        </p:nvSpPr>
        <p:spPr/>
        <p:txBody>
          <a:bodyPr/>
          <a:lstStyle/>
          <a:p>
            <a:fld id="{3E4C7B83-3A5B-494D-BB66-20E5A20D5480}" type="datetimeFigureOut">
              <a:rPr lang="en-US" smtClean="0"/>
              <a:t>2/20/2026</a:t>
            </a:fld>
            <a:endParaRPr lang="en-US"/>
          </a:p>
        </p:txBody>
      </p:sp>
      <p:sp>
        <p:nvSpPr>
          <p:cNvPr id="5" name="Footer Placeholder 4">
            <a:extLst>
              <a:ext uri="{FF2B5EF4-FFF2-40B4-BE49-F238E27FC236}">
                <a16:creationId xmlns:a16="http://schemas.microsoft.com/office/drawing/2014/main" id="{9C68AF4D-5A82-FF0F-0563-AF460CBE8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9B8D85-52D9-C9BF-D951-A95F5F10072D}"/>
              </a:ext>
            </a:extLst>
          </p:cNvPr>
          <p:cNvSpPr>
            <a:spLocks noGrp="1"/>
          </p:cNvSpPr>
          <p:nvPr>
            <p:ph type="sldNum" sz="quarter" idx="12"/>
          </p:nvPr>
        </p:nvSpPr>
        <p:spPr/>
        <p:txBody>
          <a:bodyPr/>
          <a:lstStyle/>
          <a:p>
            <a:fld id="{41DAC3B9-2BF0-4C50-B9C0-5D4F3819E4F5}" type="slidenum">
              <a:rPr lang="en-US" smtClean="0"/>
              <a:t>‹#›</a:t>
            </a:fld>
            <a:endParaRPr lang="en-US"/>
          </a:p>
        </p:txBody>
      </p:sp>
    </p:spTree>
    <p:extLst>
      <p:ext uri="{BB962C8B-B14F-4D97-AF65-F5344CB8AC3E}">
        <p14:creationId xmlns:p14="http://schemas.microsoft.com/office/powerpoint/2010/main" val="2656208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169ADE-7B77-7CD0-6E46-6933322394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F92F72-B58D-A21C-1883-3EC5A92E4C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FB5939-6942-0596-4AF5-ABC6047AEEDC}"/>
              </a:ext>
            </a:extLst>
          </p:cNvPr>
          <p:cNvSpPr>
            <a:spLocks noGrp="1"/>
          </p:cNvSpPr>
          <p:nvPr>
            <p:ph type="dt" sz="half" idx="10"/>
          </p:nvPr>
        </p:nvSpPr>
        <p:spPr/>
        <p:txBody>
          <a:bodyPr/>
          <a:lstStyle/>
          <a:p>
            <a:fld id="{3E4C7B83-3A5B-494D-BB66-20E5A20D5480}" type="datetimeFigureOut">
              <a:rPr lang="en-US" smtClean="0"/>
              <a:t>2/20/2026</a:t>
            </a:fld>
            <a:endParaRPr lang="en-US"/>
          </a:p>
        </p:txBody>
      </p:sp>
      <p:sp>
        <p:nvSpPr>
          <p:cNvPr id="5" name="Footer Placeholder 4">
            <a:extLst>
              <a:ext uri="{FF2B5EF4-FFF2-40B4-BE49-F238E27FC236}">
                <a16:creationId xmlns:a16="http://schemas.microsoft.com/office/drawing/2014/main" id="{4FC5DBA3-8FFA-F447-2754-A32E69EDBD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158832-E40B-5879-7BE3-895EC1882234}"/>
              </a:ext>
            </a:extLst>
          </p:cNvPr>
          <p:cNvSpPr>
            <a:spLocks noGrp="1"/>
          </p:cNvSpPr>
          <p:nvPr>
            <p:ph type="sldNum" sz="quarter" idx="12"/>
          </p:nvPr>
        </p:nvSpPr>
        <p:spPr/>
        <p:txBody>
          <a:bodyPr/>
          <a:lstStyle/>
          <a:p>
            <a:fld id="{41DAC3B9-2BF0-4C50-B9C0-5D4F3819E4F5}" type="slidenum">
              <a:rPr lang="en-US" smtClean="0"/>
              <a:t>‹#›</a:t>
            </a:fld>
            <a:endParaRPr lang="en-US"/>
          </a:p>
        </p:txBody>
      </p:sp>
    </p:spTree>
    <p:extLst>
      <p:ext uri="{BB962C8B-B14F-4D97-AF65-F5344CB8AC3E}">
        <p14:creationId xmlns:p14="http://schemas.microsoft.com/office/powerpoint/2010/main" val="2480203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2D0CC-DAEA-B881-0366-4A292680C9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FEDCB0-1410-5DE2-2019-CE3BB84EB3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96CE8-2C92-3658-1AC0-89539EF14765}"/>
              </a:ext>
            </a:extLst>
          </p:cNvPr>
          <p:cNvSpPr>
            <a:spLocks noGrp="1"/>
          </p:cNvSpPr>
          <p:nvPr>
            <p:ph type="dt" sz="half" idx="10"/>
          </p:nvPr>
        </p:nvSpPr>
        <p:spPr/>
        <p:txBody>
          <a:bodyPr/>
          <a:lstStyle/>
          <a:p>
            <a:fld id="{3E4C7B83-3A5B-494D-BB66-20E5A20D5480}" type="datetimeFigureOut">
              <a:rPr lang="en-US" smtClean="0"/>
              <a:t>2/20/2026</a:t>
            </a:fld>
            <a:endParaRPr lang="en-US"/>
          </a:p>
        </p:txBody>
      </p:sp>
      <p:sp>
        <p:nvSpPr>
          <p:cNvPr id="5" name="Footer Placeholder 4">
            <a:extLst>
              <a:ext uri="{FF2B5EF4-FFF2-40B4-BE49-F238E27FC236}">
                <a16:creationId xmlns:a16="http://schemas.microsoft.com/office/drawing/2014/main" id="{064758F1-0E43-186F-A089-E341021D37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8971DB-8A59-B37A-B7F7-5618B7B4E04D}"/>
              </a:ext>
            </a:extLst>
          </p:cNvPr>
          <p:cNvSpPr>
            <a:spLocks noGrp="1"/>
          </p:cNvSpPr>
          <p:nvPr>
            <p:ph type="sldNum" sz="quarter" idx="12"/>
          </p:nvPr>
        </p:nvSpPr>
        <p:spPr/>
        <p:txBody>
          <a:bodyPr/>
          <a:lstStyle/>
          <a:p>
            <a:fld id="{41DAC3B9-2BF0-4C50-B9C0-5D4F3819E4F5}" type="slidenum">
              <a:rPr lang="en-US" smtClean="0"/>
              <a:t>‹#›</a:t>
            </a:fld>
            <a:endParaRPr lang="en-US"/>
          </a:p>
        </p:txBody>
      </p:sp>
    </p:spTree>
    <p:extLst>
      <p:ext uri="{BB962C8B-B14F-4D97-AF65-F5344CB8AC3E}">
        <p14:creationId xmlns:p14="http://schemas.microsoft.com/office/powerpoint/2010/main" val="2149470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964DD-4BD1-731B-676A-167D4E7B5A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E2D393-39AA-3DB4-B2E6-02B426A01F2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262012-A249-1903-D9E8-0F8E28F23DE0}"/>
              </a:ext>
            </a:extLst>
          </p:cNvPr>
          <p:cNvSpPr>
            <a:spLocks noGrp="1"/>
          </p:cNvSpPr>
          <p:nvPr>
            <p:ph type="dt" sz="half" idx="10"/>
          </p:nvPr>
        </p:nvSpPr>
        <p:spPr/>
        <p:txBody>
          <a:bodyPr/>
          <a:lstStyle/>
          <a:p>
            <a:fld id="{3E4C7B83-3A5B-494D-BB66-20E5A20D5480}" type="datetimeFigureOut">
              <a:rPr lang="en-US" smtClean="0"/>
              <a:t>2/20/2026</a:t>
            </a:fld>
            <a:endParaRPr lang="en-US"/>
          </a:p>
        </p:txBody>
      </p:sp>
      <p:sp>
        <p:nvSpPr>
          <p:cNvPr id="5" name="Footer Placeholder 4">
            <a:extLst>
              <a:ext uri="{FF2B5EF4-FFF2-40B4-BE49-F238E27FC236}">
                <a16:creationId xmlns:a16="http://schemas.microsoft.com/office/drawing/2014/main" id="{F3543DCB-6052-FDBC-6655-53A5DD0CC1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37FD23-1AAE-F95C-3B4E-0696A468719F}"/>
              </a:ext>
            </a:extLst>
          </p:cNvPr>
          <p:cNvSpPr>
            <a:spLocks noGrp="1"/>
          </p:cNvSpPr>
          <p:nvPr>
            <p:ph type="sldNum" sz="quarter" idx="12"/>
          </p:nvPr>
        </p:nvSpPr>
        <p:spPr/>
        <p:txBody>
          <a:bodyPr/>
          <a:lstStyle/>
          <a:p>
            <a:fld id="{41DAC3B9-2BF0-4C50-B9C0-5D4F3819E4F5}" type="slidenum">
              <a:rPr lang="en-US" smtClean="0"/>
              <a:t>‹#›</a:t>
            </a:fld>
            <a:endParaRPr lang="en-US"/>
          </a:p>
        </p:txBody>
      </p:sp>
    </p:spTree>
    <p:extLst>
      <p:ext uri="{BB962C8B-B14F-4D97-AF65-F5344CB8AC3E}">
        <p14:creationId xmlns:p14="http://schemas.microsoft.com/office/powerpoint/2010/main" val="549638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461DF-F2FA-39C3-9F9C-1F4D2889E2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EC1342-1218-4792-5C2B-24EC6B7C2C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BD1E9F-A9F0-EAE5-F741-EBEEF38E5C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DD6BAB-F66F-2E4D-54B0-4C1672572F88}"/>
              </a:ext>
            </a:extLst>
          </p:cNvPr>
          <p:cNvSpPr>
            <a:spLocks noGrp="1"/>
          </p:cNvSpPr>
          <p:nvPr>
            <p:ph type="dt" sz="half" idx="10"/>
          </p:nvPr>
        </p:nvSpPr>
        <p:spPr/>
        <p:txBody>
          <a:bodyPr/>
          <a:lstStyle/>
          <a:p>
            <a:fld id="{3E4C7B83-3A5B-494D-BB66-20E5A20D5480}" type="datetimeFigureOut">
              <a:rPr lang="en-US" smtClean="0"/>
              <a:t>2/20/2026</a:t>
            </a:fld>
            <a:endParaRPr lang="en-US"/>
          </a:p>
        </p:txBody>
      </p:sp>
      <p:sp>
        <p:nvSpPr>
          <p:cNvPr id="6" name="Footer Placeholder 5">
            <a:extLst>
              <a:ext uri="{FF2B5EF4-FFF2-40B4-BE49-F238E27FC236}">
                <a16:creationId xmlns:a16="http://schemas.microsoft.com/office/drawing/2014/main" id="{35E608C9-308F-D8C6-634F-D90AE52512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23D72B-3EB2-C36D-CC21-F292B563922C}"/>
              </a:ext>
            </a:extLst>
          </p:cNvPr>
          <p:cNvSpPr>
            <a:spLocks noGrp="1"/>
          </p:cNvSpPr>
          <p:nvPr>
            <p:ph type="sldNum" sz="quarter" idx="12"/>
          </p:nvPr>
        </p:nvSpPr>
        <p:spPr/>
        <p:txBody>
          <a:bodyPr/>
          <a:lstStyle/>
          <a:p>
            <a:fld id="{41DAC3B9-2BF0-4C50-B9C0-5D4F3819E4F5}" type="slidenum">
              <a:rPr lang="en-US" smtClean="0"/>
              <a:t>‹#›</a:t>
            </a:fld>
            <a:endParaRPr lang="en-US"/>
          </a:p>
        </p:txBody>
      </p:sp>
    </p:spTree>
    <p:extLst>
      <p:ext uri="{BB962C8B-B14F-4D97-AF65-F5344CB8AC3E}">
        <p14:creationId xmlns:p14="http://schemas.microsoft.com/office/powerpoint/2010/main" val="3480656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0617B-62EB-EC5D-C4B5-7D3D32E24F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5F9C9F-3CC8-ECF6-E569-5B85E213B2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097937-D628-633F-7DF9-4201ABE977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08B929-41F1-4796-19B2-B51B458002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A6C79E-CAF1-56AF-39F8-59A7EF4957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29B884-DD72-9FFA-80EA-EE6ED756316F}"/>
              </a:ext>
            </a:extLst>
          </p:cNvPr>
          <p:cNvSpPr>
            <a:spLocks noGrp="1"/>
          </p:cNvSpPr>
          <p:nvPr>
            <p:ph type="dt" sz="half" idx="10"/>
          </p:nvPr>
        </p:nvSpPr>
        <p:spPr/>
        <p:txBody>
          <a:bodyPr/>
          <a:lstStyle/>
          <a:p>
            <a:fld id="{3E4C7B83-3A5B-494D-BB66-20E5A20D5480}" type="datetimeFigureOut">
              <a:rPr lang="en-US" smtClean="0"/>
              <a:t>2/20/2026</a:t>
            </a:fld>
            <a:endParaRPr lang="en-US"/>
          </a:p>
        </p:txBody>
      </p:sp>
      <p:sp>
        <p:nvSpPr>
          <p:cNvPr id="8" name="Footer Placeholder 7">
            <a:extLst>
              <a:ext uri="{FF2B5EF4-FFF2-40B4-BE49-F238E27FC236}">
                <a16:creationId xmlns:a16="http://schemas.microsoft.com/office/drawing/2014/main" id="{48A2A6FA-829C-97EE-AC9A-887D74A75B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5B7A5D-9AD9-A5C1-0FE0-FBBCBA41128A}"/>
              </a:ext>
            </a:extLst>
          </p:cNvPr>
          <p:cNvSpPr>
            <a:spLocks noGrp="1"/>
          </p:cNvSpPr>
          <p:nvPr>
            <p:ph type="sldNum" sz="quarter" idx="12"/>
          </p:nvPr>
        </p:nvSpPr>
        <p:spPr/>
        <p:txBody>
          <a:bodyPr/>
          <a:lstStyle/>
          <a:p>
            <a:fld id="{41DAC3B9-2BF0-4C50-B9C0-5D4F3819E4F5}" type="slidenum">
              <a:rPr lang="en-US" smtClean="0"/>
              <a:t>‹#›</a:t>
            </a:fld>
            <a:endParaRPr lang="en-US"/>
          </a:p>
        </p:txBody>
      </p:sp>
    </p:spTree>
    <p:extLst>
      <p:ext uri="{BB962C8B-B14F-4D97-AF65-F5344CB8AC3E}">
        <p14:creationId xmlns:p14="http://schemas.microsoft.com/office/powerpoint/2010/main" val="2918272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639B2-7785-0364-0CE1-314EB9D893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D72CD2-628F-9910-1993-96038CF7C97D}"/>
              </a:ext>
            </a:extLst>
          </p:cNvPr>
          <p:cNvSpPr>
            <a:spLocks noGrp="1"/>
          </p:cNvSpPr>
          <p:nvPr>
            <p:ph type="dt" sz="half" idx="10"/>
          </p:nvPr>
        </p:nvSpPr>
        <p:spPr/>
        <p:txBody>
          <a:bodyPr/>
          <a:lstStyle/>
          <a:p>
            <a:fld id="{3E4C7B83-3A5B-494D-BB66-20E5A20D5480}" type="datetimeFigureOut">
              <a:rPr lang="en-US" smtClean="0"/>
              <a:t>2/20/2026</a:t>
            </a:fld>
            <a:endParaRPr lang="en-US"/>
          </a:p>
        </p:txBody>
      </p:sp>
      <p:sp>
        <p:nvSpPr>
          <p:cNvPr id="4" name="Footer Placeholder 3">
            <a:extLst>
              <a:ext uri="{FF2B5EF4-FFF2-40B4-BE49-F238E27FC236}">
                <a16:creationId xmlns:a16="http://schemas.microsoft.com/office/drawing/2014/main" id="{C6521F42-C2DB-5EE7-F289-F0421C4B8F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E98E15-FC28-173C-DA0E-6698163F5D8C}"/>
              </a:ext>
            </a:extLst>
          </p:cNvPr>
          <p:cNvSpPr>
            <a:spLocks noGrp="1"/>
          </p:cNvSpPr>
          <p:nvPr>
            <p:ph type="sldNum" sz="quarter" idx="12"/>
          </p:nvPr>
        </p:nvSpPr>
        <p:spPr/>
        <p:txBody>
          <a:bodyPr/>
          <a:lstStyle/>
          <a:p>
            <a:fld id="{41DAC3B9-2BF0-4C50-B9C0-5D4F3819E4F5}" type="slidenum">
              <a:rPr lang="en-US" smtClean="0"/>
              <a:t>‹#›</a:t>
            </a:fld>
            <a:endParaRPr lang="en-US"/>
          </a:p>
        </p:txBody>
      </p:sp>
    </p:spTree>
    <p:extLst>
      <p:ext uri="{BB962C8B-B14F-4D97-AF65-F5344CB8AC3E}">
        <p14:creationId xmlns:p14="http://schemas.microsoft.com/office/powerpoint/2010/main" val="3710373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7024F2-A10D-2AA1-05AB-9D1ABF868F72}"/>
              </a:ext>
            </a:extLst>
          </p:cNvPr>
          <p:cNvSpPr>
            <a:spLocks noGrp="1"/>
          </p:cNvSpPr>
          <p:nvPr>
            <p:ph type="dt" sz="half" idx="10"/>
          </p:nvPr>
        </p:nvSpPr>
        <p:spPr/>
        <p:txBody>
          <a:bodyPr/>
          <a:lstStyle/>
          <a:p>
            <a:fld id="{3E4C7B83-3A5B-494D-BB66-20E5A20D5480}" type="datetimeFigureOut">
              <a:rPr lang="en-US" smtClean="0"/>
              <a:t>2/20/2026</a:t>
            </a:fld>
            <a:endParaRPr lang="en-US"/>
          </a:p>
        </p:txBody>
      </p:sp>
      <p:sp>
        <p:nvSpPr>
          <p:cNvPr id="3" name="Footer Placeholder 2">
            <a:extLst>
              <a:ext uri="{FF2B5EF4-FFF2-40B4-BE49-F238E27FC236}">
                <a16:creationId xmlns:a16="http://schemas.microsoft.com/office/drawing/2014/main" id="{C9F26CF0-E1E1-34D5-C497-AADB3DC855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037EA7-B51F-9222-9060-47CBC9B56AC4}"/>
              </a:ext>
            </a:extLst>
          </p:cNvPr>
          <p:cNvSpPr>
            <a:spLocks noGrp="1"/>
          </p:cNvSpPr>
          <p:nvPr>
            <p:ph type="sldNum" sz="quarter" idx="12"/>
          </p:nvPr>
        </p:nvSpPr>
        <p:spPr/>
        <p:txBody>
          <a:bodyPr/>
          <a:lstStyle/>
          <a:p>
            <a:fld id="{41DAC3B9-2BF0-4C50-B9C0-5D4F3819E4F5}" type="slidenum">
              <a:rPr lang="en-US" smtClean="0"/>
              <a:t>‹#›</a:t>
            </a:fld>
            <a:endParaRPr lang="en-US"/>
          </a:p>
        </p:txBody>
      </p:sp>
    </p:spTree>
    <p:extLst>
      <p:ext uri="{BB962C8B-B14F-4D97-AF65-F5344CB8AC3E}">
        <p14:creationId xmlns:p14="http://schemas.microsoft.com/office/powerpoint/2010/main" val="186147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AF3ED-43A5-815E-9206-7A6CE2F2F2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FBA94D-99A6-DDC1-1625-5E23E40334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0D5A8B-67E5-6354-36CA-8BF52BFA7B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15FEA6-7470-486B-469B-29A514E163F2}"/>
              </a:ext>
            </a:extLst>
          </p:cNvPr>
          <p:cNvSpPr>
            <a:spLocks noGrp="1"/>
          </p:cNvSpPr>
          <p:nvPr>
            <p:ph type="dt" sz="half" idx="10"/>
          </p:nvPr>
        </p:nvSpPr>
        <p:spPr/>
        <p:txBody>
          <a:bodyPr/>
          <a:lstStyle/>
          <a:p>
            <a:fld id="{3E4C7B83-3A5B-494D-BB66-20E5A20D5480}" type="datetimeFigureOut">
              <a:rPr lang="en-US" smtClean="0"/>
              <a:t>2/20/2026</a:t>
            </a:fld>
            <a:endParaRPr lang="en-US"/>
          </a:p>
        </p:txBody>
      </p:sp>
      <p:sp>
        <p:nvSpPr>
          <p:cNvPr id="6" name="Footer Placeholder 5">
            <a:extLst>
              <a:ext uri="{FF2B5EF4-FFF2-40B4-BE49-F238E27FC236}">
                <a16:creationId xmlns:a16="http://schemas.microsoft.com/office/drawing/2014/main" id="{B3D0F1A1-6CBE-74C8-8819-775A15092E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B5A1F6-12CA-08D6-0935-BE656C133DE6}"/>
              </a:ext>
            </a:extLst>
          </p:cNvPr>
          <p:cNvSpPr>
            <a:spLocks noGrp="1"/>
          </p:cNvSpPr>
          <p:nvPr>
            <p:ph type="sldNum" sz="quarter" idx="12"/>
          </p:nvPr>
        </p:nvSpPr>
        <p:spPr/>
        <p:txBody>
          <a:bodyPr/>
          <a:lstStyle/>
          <a:p>
            <a:fld id="{41DAC3B9-2BF0-4C50-B9C0-5D4F3819E4F5}" type="slidenum">
              <a:rPr lang="en-US" smtClean="0"/>
              <a:t>‹#›</a:t>
            </a:fld>
            <a:endParaRPr lang="en-US"/>
          </a:p>
        </p:txBody>
      </p:sp>
    </p:spTree>
    <p:extLst>
      <p:ext uri="{BB962C8B-B14F-4D97-AF65-F5344CB8AC3E}">
        <p14:creationId xmlns:p14="http://schemas.microsoft.com/office/powerpoint/2010/main" val="3151914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B30EA-98BB-4045-2DC4-E5D1348F5F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7BC435-E85F-0968-338B-CDC1ECD113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F02D6B-85DD-D731-D2CB-7751673F4C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82CB15-1AEC-BE0E-F4B5-EAA891B3AA63}"/>
              </a:ext>
            </a:extLst>
          </p:cNvPr>
          <p:cNvSpPr>
            <a:spLocks noGrp="1"/>
          </p:cNvSpPr>
          <p:nvPr>
            <p:ph type="dt" sz="half" idx="10"/>
          </p:nvPr>
        </p:nvSpPr>
        <p:spPr/>
        <p:txBody>
          <a:bodyPr/>
          <a:lstStyle/>
          <a:p>
            <a:fld id="{3E4C7B83-3A5B-494D-BB66-20E5A20D5480}" type="datetimeFigureOut">
              <a:rPr lang="en-US" smtClean="0"/>
              <a:t>2/20/2026</a:t>
            </a:fld>
            <a:endParaRPr lang="en-US"/>
          </a:p>
        </p:txBody>
      </p:sp>
      <p:sp>
        <p:nvSpPr>
          <p:cNvPr id="6" name="Footer Placeholder 5">
            <a:extLst>
              <a:ext uri="{FF2B5EF4-FFF2-40B4-BE49-F238E27FC236}">
                <a16:creationId xmlns:a16="http://schemas.microsoft.com/office/drawing/2014/main" id="{4715D99D-38CB-0480-7DEF-C44025B76F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88E14E-805E-0207-0D3D-D05F52C39298}"/>
              </a:ext>
            </a:extLst>
          </p:cNvPr>
          <p:cNvSpPr>
            <a:spLocks noGrp="1"/>
          </p:cNvSpPr>
          <p:nvPr>
            <p:ph type="sldNum" sz="quarter" idx="12"/>
          </p:nvPr>
        </p:nvSpPr>
        <p:spPr/>
        <p:txBody>
          <a:bodyPr/>
          <a:lstStyle/>
          <a:p>
            <a:fld id="{41DAC3B9-2BF0-4C50-B9C0-5D4F3819E4F5}" type="slidenum">
              <a:rPr lang="en-US" smtClean="0"/>
              <a:t>‹#›</a:t>
            </a:fld>
            <a:endParaRPr lang="en-US"/>
          </a:p>
        </p:txBody>
      </p:sp>
    </p:spTree>
    <p:extLst>
      <p:ext uri="{BB962C8B-B14F-4D97-AF65-F5344CB8AC3E}">
        <p14:creationId xmlns:p14="http://schemas.microsoft.com/office/powerpoint/2010/main" val="546340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5E0C61-091F-C3B2-1F7F-A5952450F5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353771-C5F9-D503-BCCB-1B05424787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14134D-F39B-3840-D82E-AE04A000C8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E4C7B83-3A5B-494D-BB66-20E5A20D5480}" type="datetimeFigureOut">
              <a:rPr lang="en-US" smtClean="0"/>
              <a:t>2/20/2026</a:t>
            </a:fld>
            <a:endParaRPr lang="en-US"/>
          </a:p>
        </p:txBody>
      </p:sp>
      <p:sp>
        <p:nvSpPr>
          <p:cNvPr id="5" name="Footer Placeholder 4">
            <a:extLst>
              <a:ext uri="{FF2B5EF4-FFF2-40B4-BE49-F238E27FC236}">
                <a16:creationId xmlns:a16="http://schemas.microsoft.com/office/drawing/2014/main" id="{87688811-77BE-92C2-9B09-CDC153876E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C41451E-0E4B-CCA0-D087-A11A195FD9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1DAC3B9-2BF0-4C50-B9C0-5D4F3819E4F5}" type="slidenum">
              <a:rPr lang="en-US" smtClean="0"/>
              <a:t>‹#›</a:t>
            </a:fld>
            <a:endParaRPr lang="en-US"/>
          </a:p>
        </p:txBody>
      </p:sp>
    </p:spTree>
    <p:extLst>
      <p:ext uri="{BB962C8B-B14F-4D97-AF65-F5344CB8AC3E}">
        <p14:creationId xmlns:p14="http://schemas.microsoft.com/office/powerpoint/2010/main" val="1612747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63D23-0166-E2EA-8488-86B2FE5011E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33ED4D7-67A3-2D71-EDFF-C317CE0D909C}"/>
              </a:ext>
            </a:extLst>
          </p:cNvPr>
          <p:cNvSpPr>
            <a:spLocks noGrp="1"/>
          </p:cNvSpPr>
          <p:nvPr>
            <p:ph type="subTitle" idx="1"/>
          </p:nvPr>
        </p:nvSpPr>
        <p:spPr/>
        <p:txBody>
          <a:bodyPr/>
          <a:lstStyle/>
          <a:p>
            <a:endParaRPr lang="en-US"/>
          </a:p>
        </p:txBody>
      </p:sp>
      <p:pic>
        <p:nvPicPr>
          <p:cNvPr id="5" name="Picture 4" descr="A white background with colorful squares&#10;&#10;AI-generated content may be incorrect.">
            <a:extLst>
              <a:ext uri="{FF2B5EF4-FFF2-40B4-BE49-F238E27FC236}">
                <a16:creationId xmlns:a16="http://schemas.microsoft.com/office/drawing/2014/main" id="{8D441802-02DA-E9CD-B002-6879B04CE6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F99C85EE-8D7B-B12D-5285-12CAB3B1380A}"/>
              </a:ext>
            </a:extLst>
          </p:cNvPr>
          <p:cNvSpPr txBox="1"/>
          <p:nvPr/>
        </p:nvSpPr>
        <p:spPr>
          <a:xfrm>
            <a:off x="904568" y="5692877"/>
            <a:ext cx="11132534" cy="800219"/>
          </a:xfrm>
          <a:prstGeom prst="rect">
            <a:avLst/>
          </a:prstGeom>
          <a:noFill/>
        </p:spPr>
        <p:txBody>
          <a:bodyPr wrap="square" rtlCol="0">
            <a:spAutoFit/>
          </a:bodyPr>
          <a:lstStyle/>
          <a:p>
            <a:r>
              <a:rPr lang="en-US" sz="2800" b="1" dirty="0"/>
              <a:t>Using AI to Write Alt Text </a:t>
            </a:r>
          </a:p>
          <a:p>
            <a:r>
              <a:rPr lang="en-US" i="1" dirty="0"/>
              <a:t>Presenter: Amanda Seagroves, MPH (MSKTC Dissemination Lead) </a:t>
            </a:r>
            <a:endParaRPr lang="en-US" dirty="0"/>
          </a:p>
        </p:txBody>
      </p:sp>
    </p:spTree>
    <p:extLst>
      <p:ext uri="{BB962C8B-B14F-4D97-AF65-F5344CB8AC3E}">
        <p14:creationId xmlns:p14="http://schemas.microsoft.com/office/powerpoint/2010/main" val="472597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E803C-F92D-3693-C72B-D978A0AAB4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9F3C56-1C9D-E2AE-2F1A-E87EB3C7F06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4B0BD01-6D40-45AF-834A-5E0B3358CB31}"/>
              </a:ext>
            </a:extLst>
          </p:cNvPr>
          <p:cNvSpPr>
            <a:spLocks noGrp="1"/>
          </p:cNvSpPr>
          <p:nvPr>
            <p:ph type="subTitle" idx="1"/>
          </p:nvPr>
        </p:nvSpPr>
        <p:spPr/>
        <p:txBody>
          <a:bodyPr/>
          <a:lstStyle/>
          <a:p>
            <a:endParaRPr lang="en-US" dirty="0"/>
          </a:p>
        </p:txBody>
      </p:sp>
      <p:pic>
        <p:nvPicPr>
          <p:cNvPr id="6" name="Picture 5">
            <a:extLst>
              <a:ext uri="{FF2B5EF4-FFF2-40B4-BE49-F238E27FC236}">
                <a16:creationId xmlns:a16="http://schemas.microsoft.com/office/drawing/2014/main" id="{A6DFDB25-25FC-28F7-C2C6-E5430E58513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A1AEBD8-DDA5-C921-1E9C-50F7AE2A25B1}"/>
              </a:ext>
            </a:extLst>
          </p:cNvPr>
          <p:cNvSpPr txBox="1"/>
          <p:nvPr/>
        </p:nvSpPr>
        <p:spPr>
          <a:xfrm>
            <a:off x="2452224" y="953869"/>
            <a:ext cx="10061193" cy="646331"/>
          </a:xfrm>
          <a:prstGeom prst="rect">
            <a:avLst/>
          </a:prstGeom>
          <a:noFill/>
        </p:spPr>
        <p:txBody>
          <a:bodyPr wrap="square">
            <a:spAutoFit/>
          </a:bodyPr>
          <a:lstStyle/>
          <a:p>
            <a:r>
              <a:rPr lang="en-US" sz="3600" b="1" dirty="0">
                <a:solidFill>
                  <a:srgbClr val="B85221"/>
                </a:solidFill>
              </a:rPr>
              <a:t>AI-Generated Alt Text in Action</a:t>
            </a:r>
          </a:p>
        </p:txBody>
      </p:sp>
      <p:pic>
        <p:nvPicPr>
          <p:cNvPr id="9" name="Picture 8">
            <a:extLst>
              <a:ext uri="{FF2B5EF4-FFF2-40B4-BE49-F238E27FC236}">
                <a16:creationId xmlns:a16="http://schemas.microsoft.com/office/drawing/2014/main" id="{DD6708DF-D7A2-9FB4-7C08-9927A7FFFF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2224" y="2307393"/>
            <a:ext cx="4551992" cy="3034421"/>
          </a:xfrm>
          <a:prstGeom prst="rect">
            <a:avLst/>
          </a:prstGeom>
          <a:ln>
            <a:noFill/>
          </a:ln>
          <a:effectLst>
            <a:outerShdw blurRad="292100" dist="139700" dir="2700000" algn="tl" rotWithShape="0">
              <a:srgbClr val="333333">
                <a:alpha val="65000"/>
              </a:srgbClr>
            </a:outerShdw>
          </a:effectLst>
        </p:spPr>
      </p:pic>
      <p:sp>
        <p:nvSpPr>
          <p:cNvPr id="5" name="Text Placeholder 10">
            <a:extLst>
              <a:ext uri="{FF2B5EF4-FFF2-40B4-BE49-F238E27FC236}">
                <a16:creationId xmlns:a16="http://schemas.microsoft.com/office/drawing/2014/main" id="{E88AA156-180A-5BF7-4821-5E65CDA799FE}"/>
              </a:ext>
            </a:extLst>
          </p:cNvPr>
          <p:cNvSpPr txBox="1">
            <a:spLocks/>
          </p:cNvSpPr>
          <p:nvPr/>
        </p:nvSpPr>
        <p:spPr>
          <a:xfrm>
            <a:off x="8128590" y="2734915"/>
            <a:ext cx="7227882" cy="3383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AI Generated Alt Text</a:t>
            </a:r>
          </a:p>
        </p:txBody>
      </p:sp>
      <p:pic>
        <p:nvPicPr>
          <p:cNvPr id="2050" name="Picture 2" descr="Microsoft Copilot - Sunset Learning Institute">
            <a:extLst>
              <a:ext uri="{FF2B5EF4-FFF2-40B4-BE49-F238E27FC236}">
                <a16:creationId xmlns:a16="http://schemas.microsoft.com/office/drawing/2014/main" id="{B09C2E68-4B49-EBD8-250C-14DF798C50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5540" y="2697957"/>
            <a:ext cx="667174" cy="375286"/>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10">
            <a:extLst>
              <a:ext uri="{FF2B5EF4-FFF2-40B4-BE49-F238E27FC236}">
                <a16:creationId xmlns:a16="http://schemas.microsoft.com/office/drawing/2014/main" id="{B30BCC77-B6C0-4F7A-CC6A-6EF04E6FF209}"/>
              </a:ext>
            </a:extLst>
          </p:cNvPr>
          <p:cNvSpPr txBox="1">
            <a:spLocks/>
          </p:cNvSpPr>
          <p:nvPr/>
        </p:nvSpPr>
        <p:spPr>
          <a:xfrm>
            <a:off x="7592836" y="3323414"/>
            <a:ext cx="4293879" cy="3383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A young person sitting in a wheelchair outdoors on a sunlit path, wearing a patterned dress with trees in the background.</a:t>
            </a:r>
          </a:p>
        </p:txBody>
      </p:sp>
    </p:spTree>
    <p:extLst>
      <p:ext uri="{BB962C8B-B14F-4D97-AF65-F5344CB8AC3E}">
        <p14:creationId xmlns:p14="http://schemas.microsoft.com/office/powerpoint/2010/main" val="42071162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DDE9B-AB57-7383-180F-1DD231F7CE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6A0BED-CBDB-1ACB-44B5-14588B784F7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43326FC-CA06-42E6-E9D2-61CAC5E8E188}"/>
              </a:ext>
            </a:extLst>
          </p:cNvPr>
          <p:cNvSpPr>
            <a:spLocks noGrp="1"/>
          </p:cNvSpPr>
          <p:nvPr>
            <p:ph type="subTitle" idx="1"/>
          </p:nvPr>
        </p:nvSpPr>
        <p:spPr/>
        <p:txBody>
          <a:bodyPr/>
          <a:lstStyle/>
          <a:p>
            <a:endParaRPr lang="en-US" dirty="0"/>
          </a:p>
        </p:txBody>
      </p:sp>
      <p:pic>
        <p:nvPicPr>
          <p:cNvPr id="6" name="Picture 5">
            <a:extLst>
              <a:ext uri="{FF2B5EF4-FFF2-40B4-BE49-F238E27FC236}">
                <a16:creationId xmlns:a16="http://schemas.microsoft.com/office/drawing/2014/main" id="{DB028E27-516E-0B4D-7365-CD05BC41432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A1548F0-1D4B-F46B-D6CA-59D8E4AB4C4F}"/>
              </a:ext>
            </a:extLst>
          </p:cNvPr>
          <p:cNvSpPr txBox="1"/>
          <p:nvPr/>
        </p:nvSpPr>
        <p:spPr>
          <a:xfrm>
            <a:off x="2452224" y="953869"/>
            <a:ext cx="10061193" cy="646331"/>
          </a:xfrm>
          <a:prstGeom prst="rect">
            <a:avLst/>
          </a:prstGeom>
          <a:noFill/>
        </p:spPr>
        <p:txBody>
          <a:bodyPr wrap="square">
            <a:spAutoFit/>
          </a:bodyPr>
          <a:lstStyle/>
          <a:p>
            <a:r>
              <a:rPr lang="en-US" sz="3600" b="1" dirty="0">
                <a:solidFill>
                  <a:srgbClr val="B85221"/>
                </a:solidFill>
              </a:rPr>
              <a:t>AI-Generated Alt Text in Action</a:t>
            </a:r>
          </a:p>
        </p:txBody>
      </p:sp>
      <p:pic>
        <p:nvPicPr>
          <p:cNvPr id="9" name="Picture 8">
            <a:extLst>
              <a:ext uri="{FF2B5EF4-FFF2-40B4-BE49-F238E27FC236}">
                <a16:creationId xmlns:a16="http://schemas.microsoft.com/office/drawing/2014/main" id="{5B51F4CD-C9D5-D734-0612-523EF63195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2224" y="2307393"/>
            <a:ext cx="4551992" cy="3034421"/>
          </a:xfrm>
          <a:prstGeom prst="rect">
            <a:avLst/>
          </a:prstGeom>
          <a:ln>
            <a:noFill/>
          </a:ln>
          <a:effectLst>
            <a:outerShdw blurRad="292100" dist="139700" dir="2700000" algn="tl" rotWithShape="0">
              <a:srgbClr val="333333">
                <a:alpha val="65000"/>
              </a:srgbClr>
            </a:outerShdw>
          </a:effectLst>
        </p:spPr>
      </p:pic>
      <p:sp>
        <p:nvSpPr>
          <p:cNvPr id="5" name="Text Placeholder 10">
            <a:extLst>
              <a:ext uri="{FF2B5EF4-FFF2-40B4-BE49-F238E27FC236}">
                <a16:creationId xmlns:a16="http://schemas.microsoft.com/office/drawing/2014/main" id="{AFC5F0E7-762A-9537-9365-A9156501B1C9}"/>
              </a:ext>
            </a:extLst>
          </p:cNvPr>
          <p:cNvSpPr txBox="1">
            <a:spLocks/>
          </p:cNvSpPr>
          <p:nvPr/>
        </p:nvSpPr>
        <p:spPr>
          <a:xfrm>
            <a:off x="7592836" y="2769885"/>
            <a:ext cx="7227882" cy="3383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Human Generated Alt Text</a:t>
            </a:r>
          </a:p>
        </p:txBody>
      </p:sp>
      <p:sp>
        <p:nvSpPr>
          <p:cNvPr id="7" name="Text Placeholder 10">
            <a:extLst>
              <a:ext uri="{FF2B5EF4-FFF2-40B4-BE49-F238E27FC236}">
                <a16:creationId xmlns:a16="http://schemas.microsoft.com/office/drawing/2014/main" id="{3C43CCC6-CE14-E4B9-9605-793BF10DB426}"/>
              </a:ext>
            </a:extLst>
          </p:cNvPr>
          <p:cNvSpPr txBox="1">
            <a:spLocks/>
          </p:cNvSpPr>
          <p:nvPr/>
        </p:nvSpPr>
        <p:spPr>
          <a:xfrm>
            <a:off x="7592836" y="3323414"/>
            <a:ext cx="4293879" cy="3383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Photograph of a young lady in a floral dress with a physical disability posing in a wheelchair. </a:t>
            </a:r>
          </a:p>
        </p:txBody>
      </p:sp>
    </p:spTree>
    <p:extLst>
      <p:ext uri="{BB962C8B-B14F-4D97-AF65-F5344CB8AC3E}">
        <p14:creationId xmlns:p14="http://schemas.microsoft.com/office/powerpoint/2010/main" val="4252995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C03F7-F945-A61C-77AC-510EF7E6C4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5053F1-A6E7-9951-2356-30750EA63A2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A006377-3969-5843-2C14-29F885232136}"/>
              </a:ext>
            </a:extLst>
          </p:cNvPr>
          <p:cNvSpPr>
            <a:spLocks noGrp="1"/>
          </p:cNvSpPr>
          <p:nvPr>
            <p:ph type="subTitle" idx="1"/>
          </p:nvPr>
        </p:nvSpPr>
        <p:spPr/>
        <p:txBody>
          <a:bodyPr/>
          <a:lstStyle/>
          <a:p>
            <a:endParaRPr lang="en-US" dirty="0"/>
          </a:p>
        </p:txBody>
      </p:sp>
      <p:pic>
        <p:nvPicPr>
          <p:cNvPr id="6" name="Picture 5">
            <a:extLst>
              <a:ext uri="{FF2B5EF4-FFF2-40B4-BE49-F238E27FC236}">
                <a16:creationId xmlns:a16="http://schemas.microsoft.com/office/drawing/2014/main" id="{2B200951-1D86-6E4D-954E-F0CC53C8E54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4113ED08-7495-15E0-6EB2-7D5E20C350F3}"/>
              </a:ext>
            </a:extLst>
          </p:cNvPr>
          <p:cNvSpPr txBox="1"/>
          <p:nvPr/>
        </p:nvSpPr>
        <p:spPr>
          <a:xfrm>
            <a:off x="2452224" y="953869"/>
            <a:ext cx="10061193" cy="646331"/>
          </a:xfrm>
          <a:prstGeom prst="rect">
            <a:avLst/>
          </a:prstGeom>
          <a:noFill/>
        </p:spPr>
        <p:txBody>
          <a:bodyPr wrap="square">
            <a:spAutoFit/>
          </a:bodyPr>
          <a:lstStyle/>
          <a:p>
            <a:r>
              <a:rPr lang="en-US" sz="3600" b="1" dirty="0">
                <a:solidFill>
                  <a:srgbClr val="B85221"/>
                </a:solidFill>
              </a:rPr>
              <a:t>AI-Generated Alt Text in Action</a:t>
            </a:r>
          </a:p>
        </p:txBody>
      </p:sp>
      <p:pic>
        <p:nvPicPr>
          <p:cNvPr id="7" name="Picture 6">
            <a:extLst>
              <a:ext uri="{FF2B5EF4-FFF2-40B4-BE49-F238E27FC236}">
                <a16:creationId xmlns:a16="http://schemas.microsoft.com/office/drawing/2014/main" id="{C4ECA189-77F8-4410-71F4-87A68C121F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5024" y="1768694"/>
            <a:ext cx="6233746" cy="4155831"/>
          </a:xfrm>
          <a:prstGeom prst="rect">
            <a:avLst/>
          </a:prstGeom>
        </p:spPr>
      </p:pic>
      <p:sp>
        <p:nvSpPr>
          <p:cNvPr id="5" name="Rectangle: Rounded Corners 4">
            <a:extLst>
              <a:ext uri="{FF2B5EF4-FFF2-40B4-BE49-F238E27FC236}">
                <a16:creationId xmlns:a16="http://schemas.microsoft.com/office/drawing/2014/main" id="{8A416ADE-6A8A-9593-05F8-E13772812A2A}"/>
              </a:ext>
            </a:extLst>
          </p:cNvPr>
          <p:cNvSpPr/>
          <p:nvPr/>
        </p:nvSpPr>
        <p:spPr>
          <a:xfrm>
            <a:off x="3094893" y="5678271"/>
            <a:ext cx="7666892" cy="956992"/>
          </a:xfrm>
          <a:prstGeom prst="roundRect">
            <a:avLst/>
          </a:prstGeom>
          <a:solidFill>
            <a:srgbClr val="0069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Prompt: Write alt text that explains what this chart shows and the key trend or insight. Do not list every data point—focus on what the chart communicates.</a:t>
            </a:r>
          </a:p>
        </p:txBody>
      </p:sp>
    </p:spTree>
    <p:extLst>
      <p:ext uri="{BB962C8B-B14F-4D97-AF65-F5344CB8AC3E}">
        <p14:creationId xmlns:p14="http://schemas.microsoft.com/office/powerpoint/2010/main" val="2313681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D09B9-2592-8018-9C35-323D8B99B1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6D7C1D-B315-33F3-DAA5-09B9E9ABAFE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7E4AFF4-F8B4-B079-1EF0-96036BAF0BE6}"/>
              </a:ext>
            </a:extLst>
          </p:cNvPr>
          <p:cNvSpPr>
            <a:spLocks noGrp="1"/>
          </p:cNvSpPr>
          <p:nvPr>
            <p:ph type="subTitle" idx="1"/>
          </p:nvPr>
        </p:nvSpPr>
        <p:spPr/>
        <p:txBody>
          <a:bodyPr/>
          <a:lstStyle/>
          <a:p>
            <a:endParaRPr lang="en-US" dirty="0"/>
          </a:p>
        </p:txBody>
      </p:sp>
      <p:pic>
        <p:nvPicPr>
          <p:cNvPr id="6" name="Picture 5">
            <a:extLst>
              <a:ext uri="{FF2B5EF4-FFF2-40B4-BE49-F238E27FC236}">
                <a16:creationId xmlns:a16="http://schemas.microsoft.com/office/drawing/2014/main" id="{171D9939-3937-633B-FB34-51343C5D020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FFA3DB3-AF3B-F7B3-78F3-0942236BE37D}"/>
              </a:ext>
            </a:extLst>
          </p:cNvPr>
          <p:cNvSpPr txBox="1"/>
          <p:nvPr/>
        </p:nvSpPr>
        <p:spPr>
          <a:xfrm>
            <a:off x="2452224" y="953869"/>
            <a:ext cx="10061193" cy="646331"/>
          </a:xfrm>
          <a:prstGeom prst="rect">
            <a:avLst/>
          </a:prstGeom>
          <a:noFill/>
        </p:spPr>
        <p:txBody>
          <a:bodyPr wrap="square">
            <a:spAutoFit/>
          </a:bodyPr>
          <a:lstStyle/>
          <a:p>
            <a:r>
              <a:rPr lang="en-US" sz="3600" b="1" dirty="0">
                <a:solidFill>
                  <a:srgbClr val="B85221"/>
                </a:solidFill>
              </a:rPr>
              <a:t>AI-Generated Alt Text in Action</a:t>
            </a:r>
          </a:p>
        </p:txBody>
      </p:sp>
      <p:sp>
        <p:nvSpPr>
          <p:cNvPr id="5" name="Text Placeholder 10">
            <a:extLst>
              <a:ext uri="{FF2B5EF4-FFF2-40B4-BE49-F238E27FC236}">
                <a16:creationId xmlns:a16="http://schemas.microsoft.com/office/drawing/2014/main" id="{B810EC2E-9C92-D719-3DA4-5C25A374968D}"/>
              </a:ext>
            </a:extLst>
          </p:cNvPr>
          <p:cNvSpPr txBox="1">
            <a:spLocks/>
          </p:cNvSpPr>
          <p:nvPr/>
        </p:nvSpPr>
        <p:spPr>
          <a:xfrm>
            <a:off x="7807173" y="2343343"/>
            <a:ext cx="7227882" cy="3383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AI Generated Alt Text</a:t>
            </a:r>
          </a:p>
        </p:txBody>
      </p:sp>
      <p:pic>
        <p:nvPicPr>
          <p:cNvPr id="2050" name="Picture 2" descr="Microsoft Copilot - Sunset Learning Institute">
            <a:extLst>
              <a:ext uri="{FF2B5EF4-FFF2-40B4-BE49-F238E27FC236}">
                <a16:creationId xmlns:a16="http://schemas.microsoft.com/office/drawing/2014/main" id="{E2763A48-95DC-8C30-D08C-0AEA7C87D7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4123" y="2306385"/>
            <a:ext cx="667174" cy="375286"/>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10">
            <a:extLst>
              <a:ext uri="{FF2B5EF4-FFF2-40B4-BE49-F238E27FC236}">
                <a16:creationId xmlns:a16="http://schemas.microsoft.com/office/drawing/2014/main" id="{901143B1-5490-1A7A-6DDF-8FCD5D382EA8}"/>
              </a:ext>
            </a:extLst>
          </p:cNvPr>
          <p:cNvSpPr txBox="1">
            <a:spLocks/>
          </p:cNvSpPr>
          <p:nvPr/>
        </p:nvSpPr>
        <p:spPr>
          <a:xfrm>
            <a:off x="7271419" y="2931842"/>
            <a:ext cx="4293879" cy="3383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A bar chart showing monthly participant numbers. Participation rises steadily from January through midsummer, peaks sharply in July, and then declines through the fall, with the lowest levels at the end of the year.</a:t>
            </a:r>
          </a:p>
        </p:txBody>
      </p:sp>
      <p:pic>
        <p:nvPicPr>
          <p:cNvPr id="9" name="Picture 8">
            <a:extLst>
              <a:ext uri="{FF2B5EF4-FFF2-40B4-BE49-F238E27FC236}">
                <a16:creationId xmlns:a16="http://schemas.microsoft.com/office/drawing/2014/main" id="{33F85146-1762-47F3-EDA6-77F0DB54774C}"/>
              </a:ext>
            </a:extLst>
          </p:cNvPr>
          <p:cNvPicPr>
            <a:picLocks noChangeAspect="1"/>
          </p:cNvPicPr>
          <p:nvPr/>
        </p:nvPicPr>
        <p:blipFill>
          <a:blip r:embed="rId5">
            <a:extLst>
              <a:ext uri="{28A0092B-C50C-407E-A947-70E740481C1C}">
                <a14:useLocalDpi xmlns:a14="http://schemas.microsoft.com/office/drawing/2010/main" val="0"/>
              </a:ext>
            </a:extLst>
          </a:blip>
          <a:srcRect l="20250" r="22445"/>
          <a:stretch>
            <a:fillRect/>
          </a:stretch>
        </p:blipFill>
        <p:spPr>
          <a:xfrm>
            <a:off x="2801481" y="2122175"/>
            <a:ext cx="3563664" cy="4145833"/>
          </a:xfrm>
          <a:prstGeom prst="rect">
            <a:avLst/>
          </a:prstGeom>
        </p:spPr>
      </p:pic>
    </p:spTree>
    <p:extLst>
      <p:ext uri="{BB962C8B-B14F-4D97-AF65-F5344CB8AC3E}">
        <p14:creationId xmlns:p14="http://schemas.microsoft.com/office/powerpoint/2010/main" val="34439889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A4CE4-5DC4-5D67-24E1-ACEB3213C0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B628D4-FE81-2ACC-8710-B89C9609705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E539384-0CF3-A493-8EEB-9B065FB0FA22}"/>
              </a:ext>
            </a:extLst>
          </p:cNvPr>
          <p:cNvSpPr>
            <a:spLocks noGrp="1"/>
          </p:cNvSpPr>
          <p:nvPr>
            <p:ph type="subTitle" idx="1"/>
          </p:nvPr>
        </p:nvSpPr>
        <p:spPr/>
        <p:txBody>
          <a:bodyPr/>
          <a:lstStyle/>
          <a:p>
            <a:endParaRPr lang="en-US" dirty="0"/>
          </a:p>
        </p:txBody>
      </p:sp>
      <p:pic>
        <p:nvPicPr>
          <p:cNvPr id="6" name="Picture 5">
            <a:extLst>
              <a:ext uri="{FF2B5EF4-FFF2-40B4-BE49-F238E27FC236}">
                <a16:creationId xmlns:a16="http://schemas.microsoft.com/office/drawing/2014/main" id="{DD993E07-3BA0-3E92-951A-FCE26FC8523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2DEAA31B-16B8-E6F5-54CB-E3E182C58248}"/>
              </a:ext>
            </a:extLst>
          </p:cNvPr>
          <p:cNvSpPr txBox="1"/>
          <p:nvPr/>
        </p:nvSpPr>
        <p:spPr>
          <a:xfrm>
            <a:off x="2452224" y="953869"/>
            <a:ext cx="10061193" cy="646331"/>
          </a:xfrm>
          <a:prstGeom prst="rect">
            <a:avLst/>
          </a:prstGeom>
          <a:noFill/>
        </p:spPr>
        <p:txBody>
          <a:bodyPr wrap="square">
            <a:spAutoFit/>
          </a:bodyPr>
          <a:lstStyle/>
          <a:p>
            <a:r>
              <a:rPr lang="en-US" sz="3600" b="1" dirty="0">
                <a:solidFill>
                  <a:srgbClr val="B85221"/>
                </a:solidFill>
              </a:rPr>
              <a:t>AI-Generated Alt Text in Action</a:t>
            </a:r>
          </a:p>
        </p:txBody>
      </p:sp>
      <p:sp>
        <p:nvSpPr>
          <p:cNvPr id="5" name="Text Placeholder 10">
            <a:extLst>
              <a:ext uri="{FF2B5EF4-FFF2-40B4-BE49-F238E27FC236}">
                <a16:creationId xmlns:a16="http://schemas.microsoft.com/office/drawing/2014/main" id="{8F27295F-120B-32F2-9D02-921A58C9CD23}"/>
              </a:ext>
            </a:extLst>
          </p:cNvPr>
          <p:cNvSpPr txBox="1">
            <a:spLocks/>
          </p:cNvSpPr>
          <p:nvPr/>
        </p:nvSpPr>
        <p:spPr>
          <a:xfrm>
            <a:off x="6775938" y="2282552"/>
            <a:ext cx="7227882" cy="3383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Human Generated Alt Text</a:t>
            </a:r>
          </a:p>
        </p:txBody>
      </p:sp>
      <p:sp>
        <p:nvSpPr>
          <p:cNvPr id="7" name="Text Placeholder 10">
            <a:extLst>
              <a:ext uri="{FF2B5EF4-FFF2-40B4-BE49-F238E27FC236}">
                <a16:creationId xmlns:a16="http://schemas.microsoft.com/office/drawing/2014/main" id="{24D0F21B-BBD6-4CC3-F840-5B9735F08DEB}"/>
              </a:ext>
            </a:extLst>
          </p:cNvPr>
          <p:cNvSpPr txBox="1">
            <a:spLocks/>
          </p:cNvSpPr>
          <p:nvPr/>
        </p:nvSpPr>
        <p:spPr>
          <a:xfrm>
            <a:off x="6775938" y="2836081"/>
            <a:ext cx="5005269" cy="3383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Bar graph showing the number of participants in each month, in which the number increases toward the middle of the year and decreases toward the end of the year. The number of participants begins with 8 participants in January, increases to a high of 25 participants in July, and decreases to 4 participants in December. </a:t>
            </a:r>
          </a:p>
        </p:txBody>
      </p:sp>
      <p:pic>
        <p:nvPicPr>
          <p:cNvPr id="8" name="Picture 7">
            <a:extLst>
              <a:ext uri="{FF2B5EF4-FFF2-40B4-BE49-F238E27FC236}">
                <a16:creationId xmlns:a16="http://schemas.microsoft.com/office/drawing/2014/main" id="{9F2CF790-0D4E-A60D-D4CD-1B4D918704AE}"/>
              </a:ext>
            </a:extLst>
          </p:cNvPr>
          <p:cNvPicPr>
            <a:picLocks noChangeAspect="1"/>
          </p:cNvPicPr>
          <p:nvPr/>
        </p:nvPicPr>
        <p:blipFill>
          <a:blip r:embed="rId4">
            <a:extLst>
              <a:ext uri="{28A0092B-C50C-407E-A947-70E740481C1C}">
                <a14:useLocalDpi xmlns:a14="http://schemas.microsoft.com/office/drawing/2010/main" val="0"/>
              </a:ext>
            </a:extLst>
          </a:blip>
          <a:srcRect l="20250" r="22445"/>
          <a:stretch>
            <a:fillRect/>
          </a:stretch>
        </p:blipFill>
        <p:spPr>
          <a:xfrm>
            <a:off x="2801481" y="2122175"/>
            <a:ext cx="3563664" cy="4145833"/>
          </a:xfrm>
          <a:prstGeom prst="rect">
            <a:avLst/>
          </a:prstGeom>
        </p:spPr>
      </p:pic>
    </p:spTree>
    <p:extLst>
      <p:ext uri="{BB962C8B-B14F-4D97-AF65-F5344CB8AC3E}">
        <p14:creationId xmlns:p14="http://schemas.microsoft.com/office/powerpoint/2010/main" val="704312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39778-4669-F931-5225-060EB70A62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A70918-E41A-A01D-0C45-BDE221544D1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2B445B5-6791-0C4B-336A-D4A3373E5D5E}"/>
              </a:ext>
            </a:extLst>
          </p:cNvPr>
          <p:cNvSpPr>
            <a:spLocks noGrp="1"/>
          </p:cNvSpPr>
          <p:nvPr>
            <p:ph type="subTitle" idx="1"/>
          </p:nvPr>
        </p:nvSpPr>
        <p:spPr/>
        <p:txBody>
          <a:bodyPr/>
          <a:lstStyle/>
          <a:p>
            <a:endParaRPr lang="en-US" dirty="0"/>
          </a:p>
        </p:txBody>
      </p:sp>
      <p:pic>
        <p:nvPicPr>
          <p:cNvPr id="6" name="Picture 5">
            <a:extLst>
              <a:ext uri="{FF2B5EF4-FFF2-40B4-BE49-F238E27FC236}">
                <a16:creationId xmlns:a16="http://schemas.microsoft.com/office/drawing/2014/main" id="{F883D677-EBFC-7939-0C18-231F840B0BB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CA9FDFB-D041-2FF4-86B4-C0077FB1E121}"/>
              </a:ext>
            </a:extLst>
          </p:cNvPr>
          <p:cNvSpPr txBox="1"/>
          <p:nvPr/>
        </p:nvSpPr>
        <p:spPr>
          <a:xfrm>
            <a:off x="2452224" y="953869"/>
            <a:ext cx="10061193" cy="646331"/>
          </a:xfrm>
          <a:prstGeom prst="rect">
            <a:avLst/>
          </a:prstGeom>
          <a:noFill/>
        </p:spPr>
        <p:txBody>
          <a:bodyPr wrap="square">
            <a:spAutoFit/>
          </a:bodyPr>
          <a:lstStyle/>
          <a:p>
            <a:r>
              <a:rPr lang="en-US" sz="3600" b="1" dirty="0">
                <a:solidFill>
                  <a:srgbClr val="B85221"/>
                </a:solidFill>
              </a:rPr>
              <a:t>AI-Generated Alt Text in Action</a:t>
            </a:r>
          </a:p>
        </p:txBody>
      </p:sp>
      <p:pic>
        <p:nvPicPr>
          <p:cNvPr id="8" name="Picture 7">
            <a:extLst>
              <a:ext uri="{FF2B5EF4-FFF2-40B4-BE49-F238E27FC236}">
                <a16:creationId xmlns:a16="http://schemas.microsoft.com/office/drawing/2014/main" id="{8E2F897B-6EEC-B763-F432-9B93ABADC241}"/>
              </a:ext>
            </a:extLst>
          </p:cNvPr>
          <p:cNvPicPr>
            <a:picLocks noChangeAspect="1"/>
          </p:cNvPicPr>
          <p:nvPr/>
        </p:nvPicPr>
        <p:blipFill>
          <a:blip r:embed="rId4"/>
          <a:stretch>
            <a:fillRect/>
          </a:stretch>
        </p:blipFill>
        <p:spPr>
          <a:xfrm>
            <a:off x="4649909" y="1768694"/>
            <a:ext cx="4013445" cy="4049400"/>
          </a:xfrm>
          <a:prstGeom prst="rect">
            <a:avLst/>
          </a:prstGeom>
        </p:spPr>
      </p:pic>
      <p:sp>
        <p:nvSpPr>
          <p:cNvPr id="11" name="Rectangle: Rounded Corners 10">
            <a:extLst>
              <a:ext uri="{FF2B5EF4-FFF2-40B4-BE49-F238E27FC236}">
                <a16:creationId xmlns:a16="http://schemas.microsoft.com/office/drawing/2014/main" id="{B9C9D694-2537-C548-0DF9-9D65F756B528}"/>
              </a:ext>
            </a:extLst>
          </p:cNvPr>
          <p:cNvSpPr/>
          <p:nvPr/>
        </p:nvSpPr>
        <p:spPr>
          <a:xfrm>
            <a:off x="3094893" y="5678271"/>
            <a:ext cx="8065476" cy="956992"/>
          </a:xfrm>
          <a:prstGeom prst="roundRect">
            <a:avLst/>
          </a:prstGeom>
          <a:solidFill>
            <a:srgbClr val="0069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Prompt: Generate alt text that summarizes the main message of this infographic. Prioritize the most important data or takeaway rather than listing every visual detail.</a:t>
            </a:r>
          </a:p>
        </p:txBody>
      </p:sp>
    </p:spTree>
    <p:extLst>
      <p:ext uri="{BB962C8B-B14F-4D97-AF65-F5344CB8AC3E}">
        <p14:creationId xmlns:p14="http://schemas.microsoft.com/office/powerpoint/2010/main" val="180109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46312-8CDC-B432-3FAD-27CFEB75C2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324FF7-2385-9781-CF03-7AB0C7D3058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D970D89-156D-ABD4-FC53-C7A378491F47}"/>
              </a:ext>
            </a:extLst>
          </p:cNvPr>
          <p:cNvSpPr>
            <a:spLocks noGrp="1"/>
          </p:cNvSpPr>
          <p:nvPr>
            <p:ph type="subTitle" idx="1"/>
          </p:nvPr>
        </p:nvSpPr>
        <p:spPr/>
        <p:txBody>
          <a:bodyPr/>
          <a:lstStyle/>
          <a:p>
            <a:endParaRPr lang="en-US" dirty="0"/>
          </a:p>
        </p:txBody>
      </p:sp>
      <p:pic>
        <p:nvPicPr>
          <p:cNvPr id="6" name="Picture 5">
            <a:extLst>
              <a:ext uri="{FF2B5EF4-FFF2-40B4-BE49-F238E27FC236}">
                <a16:creationId xmlns:a16="http://schemas.microsoft.com/office/drawing/2014/main" id="{80181180-C47C-985D-032D-C0163AF886A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1F1EB5B-C7E5-A182-FF97-6A0DFF4CCCA4}"/>
              </a:ext>
            </a:extLst>
          </p:cNvPr>
          <p:cNvSpPr txBox="1"/>
          <p:nvPr/>
        </p:nvSpPr>
        <p:spPr>
          <a:xfrm>
            <a:off x="2452224" y="953869"/>
            <a:ext cx="10061193" cy="646331"/>
          </a:xfrm>
          <a:prstGeom prst="rect">
            <a:avLst/>
          </a:prstGeom>
          <a:noFill/>
        </p:spPr>
        <p:txBody>
          <a:bodyPr wrap="square">
            <a:spAutoFit/>
          </a:bodyPr>
          <a:lstStyle/>
          <a:p>
            <a:r>
              <a:rPr lang="en-US" sz="3600" b="1" dirty="0">
                <a:solidFill>
                  <a:srgbClr val="B85221"/>
                </a:solidFill>
              </a:rPr>
              <a:t>AI-Generated Alt Text in Action</a:t>
            </a:r>
          </a:p>
        </p:txBody>
      </p:sp>
      <p:sp>
        <p:nvSpPr>
          <p:cNvPr id="5" name="Text Placeholder 10">
            <a:extLst>
              <a:ext uri="{FF2B5EF4-FFF2-40B4-BE49-F238E27FC236}">
                <a16:creationId xmlns:a16="http://schemas.microsoft.com/office/drawing/2014/main" id="{E5978FD7-E8F6-F9B7-8B43-B92A8BAE3D01}"/>
              </a:ext>
            </a:extLst>
          </p:cNvPr>
          <p:cNvSpPr txBox="1">
            <a:spLocks/>
          </p:cNvSpPr>
          <p:nvPr/>
        </p:nvSpPr>
        <p:spPr>
          <a:xfrm>
            <a:off x="7914942" y="2001838"/>
            <a:ext cx="7227882" cy="3383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AI Generated Alt Text</a:t>
            </a:r>
          </a:p>
        </p:txBody>
      </p:sp>
      <p:pic>
        <p:nvPicPr>
          <p:cNvPr id="2050" name="Picture 2" descr="Microsoft Copilot - Sunset Learning Institute">
            <a:extLst>
              <a:ext uri="{FF2B5EF4-FFF2-40B4-BE49-F238E27FC236}">
                <a16:creationId xmlns:a16="http://schemas.microsoft.com/office/drawing/2014/main" id="{16E19D61-F7C0-F8B4-C3E6-4CD77670DA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1892" y="1964880"/>
            <a:ext cx="667174" cy="375286"/>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10">
            <a:extLst>
              <a:ext uri="{FF2B5EF4-FFF2-40B4-BE49-F238E27FC236}">
                <a16:creationId xmlns:a16="http://schemas.microsoft.com/office/drawing/2014/main" id="{850D401D-270F-46ED-8558-AA7CF4D5C95C}"/>
              </a:ext>
            </a:extLst>
          </p:cNvPr>
          <p:cNvSpPr txBox="1">
            <a:spLocks/>
          </p:cNvSpPr>
          <p:nvPr/>
        </p:nvSpPr>
        <p:spPr>
          <a:xfrm>
            <a:off x="7584770" y="2432241"/>
            <a:ext cx="4293879" cy="3383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Graphic for a workshop titled ‘Examining Traumatic Brain Injury as a Chronic Condition,’ held virtually March 11–12, 2025, featuring TBI Model Systems investigators. Includes a 3D image of a human brain.</a:t>
            </a:r>
          </a:p>
        </p:txBody>
      </p:sp>
      <p:pic>
        <p:nvPicPr>
          <p:cNvPr id="12" name="Picture 11">
            <a:extLst>
              <a:ext uri="{FF2B5EF4-FFF2-40B4-BE49-F238E27FC236}">
                <a16:creationId xmlns:a16="http://schemas.microsoft.com/office/drawing/2014/main" id="{A69AAAE3-C751-74D8-7C1F-B7F22B5E076A}"/>
              </a:ext>
            </a:extLst>
          </p:cNvPr>
          <p:cNvPicPr>
            <a:picLocks noChangeAspect="1"/>
          </p:cNvPicPr>
          <p:nvPr/>
        </p:nvPicPr>
        <p:blipFill>
          <a:blip r:embed="rId5"/>
          <a:stretch>
            <a:fillRect/>
          </a:stretch>
        </p:blipFill>
        <p:spPr>
          <a:xfrm>
            <a:off x="3079514" y="1964880"/>
            <a:ext cx="3648225" cy="3680908"/>
          </a:xfrm>
          <a:prstGeom prst="rect">
            <a:avLst/>
          </a:prstGeom>
        </p:spPr>
      </p:pic>
    </p:spTree>
    <p:extLst>
      <p:ext uri="{BB962C8B-B14F-4D97-AF65-F5344CB8AC3E}">
        <p14:creationId xmlns:p14="http://schemas.microsoft.com/office/powerpoint/2010/main" val="20863879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2E397-ED12-E217-2AA4-792394DBDC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9CBFA1-D5A8-0E4C-90F4-98B4863F267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9B82C1C-0FD8-A8B9-E2BB-CFEF00312F78}"/>
              </a:ext>
            </a:extLst>
          </p:cNvPr>
          <p:cNvSpPr>
            <a:spLocks noGrp="1"/>
          </p:cNvSpPr>
          <p:nvPr>
            <p:ph type="subTitle" idx="1"/>
          </p:nvPr>
        </p:nvSpPr>
        <p:spPr/>
        <p:txBody>
          <a:bodyPr/>
          <a:lstStyle/>
          <a:p>
            <a:endParaRPr lang="en-US" dirty="0"/>
          </a:p>
        </p:txBody>
      </p:sp>
      <p:pic>
        <p:nvPicPr>
          <p:cNvPr id="6" name="Picture 5">
            <a:extLst>
              <a:ext uri="{FF2B5EF4-FFF2-40B4-BE49-F238E27FC236}">
                <a16:creationId xmlns:a16="http://schemas.microsoft.com/office/drawing/2014/main" id="{6DB5A126-2493-6581-FEAC-2340265A5C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5868609-3ACD-2953-AEB7-9615C2FAC72C}"/>
              </a:ext>
            </a:extLst>
          </p:cNvPr>
          <p:cNvSpPr txBox="1"/>
          <p:nvPr/>
        </p:nvSpPr>
        <p:spPr>
          <a:xfrm>
            <a:off x="2452224" y="953869"/>
            <a:ext cx="10061193" cy="646331"/>
          </a:xfrm>
          <a:prstGeom prst="rect">
            <a:avLst/>
          </a:prstGeom>
          <a:noFill/>
        </p:spPr>
        <p:txBody>
          <a:bodyPr wrap="square">
            <a:spAutoFit/>
          </a:bodyPr>
          <a:lstStyle/>
          <a:p>
            <a:r>
              <a:rPr lang="en-US" sz="3600" b="1" dirty="0">
                <a:solidFill>
                  <a:srgbClr val="B85221"/>
                </a:solidFill>
              </a:rPr>
              <a:t>AI-Generated Alt Text in Action</a:t>
            </a:r>
          </a:p>
        </p:txBody>
      </p:sp>
      <p:sp>
        <p:nvSpPr>
          <p:cNvPr id="5" name="Text Placeholder 10">
            <a:extLst>
              <a:ext uri="{FF2B5EF4-FFF2-40B4-BE49-F238E27FC236}">
                <a16:creationId xmlns:a16="http://schemas.microsoft.com/office/drawing/2014/main" id="{46611D83-65CE-5FE4-FFC4-547A96182F49}"/>
              </a:ext>
            </a:extLst>
          </p:cNvPr>
          <p:cNvSpPr txBox="1">
            <a:spLocks/>
          </p:cNvSpPr>
          <p:nvPr/>
        </p:nvSpPr>
        <p:spPr>
          <a:xfrm>
            <a:off x="7416989" y="2316396"/>
            <a:ext cx="7227882" cy="3383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Human Generated Alt Text</a:t>
            </a:r>
          </a:p>
        </p:txBody>
      </p:sp>
      <p:sp>
        <p:nvSpPr>
          <p:cNvPr id="7" name="Text Placeholder 10">
            <a:extLst>
              <a:ext uri="{FF2B5EF4-FFF2-40B4-BE49-F238E27FC236}">
                <a16:creationId xmlns:a16="http://schemas.microsoft.com/office/drawing/2014/main" id="{509251E7-3C03-70D3-473D-B290A2D21536}"/>
              </a:ext>
            </a:extLst>
          </p:cNvPr>
          <p:cNvSpPr txBox="1">
            <a:spLocks/>
          </p:cNvSpPr>
          <p:nvPr/>
        </p:nvSpPr>
        <p:spPr>
          <a:xfrm>
            <a:off x="7416989" y="2917247"/>
            <a:ext cx="4293879" cy="3383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Flyer for a workshop titled “Examining traumatic brain injury as a chronic condition.” The virtual workshop will be held March 11-12, 2025, and it will feature TBI Model Systems Investigators John Corrigan, Angelle Sander, Jeanne Hoffman, Charles Bombardier, Shannon Juengst, Risa Nakase-Richardson, and Flora Hammond. </a:t>
            </a:r>
            <a:endParaRPr lang="en-US" sz="1800" dirty="0"/>
          </a:p>
        </p:txBody>
      </p:sp>
      <p:pic>
        <p:nvPicPr>
          <p:cNvPr id="9" name="Picture 8">
            <a:extLst>
              <a:ext uri="{FF2B5EF4-FFF2-40B4-BE49-F238E27FC236}">
                <a16:creationId xmlns:a16="http://schemas.microsoft.com/office/drawing/2014/main" id="{6499DFB0-B575-59EF-A2AA-41942FA4779C}"/>
              </a:ext>
            </a:extLst>
          </p:cNvPr>
          <p:cNvPicPr>
            <a:picLocks noChangeAspect="1"/>
          </p:cNvPicPr>
          <p:nvPr/>
        </p:nvPicPr>
        <p:blipFill>
          <a:blip r:embed="rId4"/>
          <a:stretch>
            <a:fillRect/>
          </a:stretch>
        </p:blipFill>
        <p:spPr>
          <a:xfrm>
            <a:off x="3140005" y="2223223"/>
            <a:ext cx="3648225" cy="3680908"/>
          </a:xfrm>
          <a:prstGeom prst="rect">
            <a:avLst/>
          </a:prstGeom>
        </p:spPr>
      </p:pic>
    </p:spTree>
    <p:extLst>
      <p:ext uri="{BB962C8B-B14F-4D97-AF65-F5344CB8AC3E}">
        <p14:creationId xmlns:p14="http://schemas.microsoft.com/office/powerpoint/2010/main" val="2637585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C30E4-784F-7B9E-EFB5-EF473649DCB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96A1974-032D-775C-8485-148E571E5517}"/>
              </a:ext>
            </a:extLst>
          </p:cNvPr>
          <p:cNvPicPr>
            <a:picLocks noChangeAspect="1"/>
          </p:cNvPicPr>
          <p:nvPr/>
        </p:nvPicPr>
        <p:blipFill>
          <a:blip r:embed="rId3">
            <a:extLst>
              <a:ext uri="{28A0092B-C50C-407E-A947-70E740481C1C}">
                <a14:useLocalDpi xmlns:a14="http://schemas.microsoft.com/office/drawing/2010/main" val="0"/>
              </a:ext>
            </a:extLst>
          </a:blip>
          <a:srcRect l="19164" r="15645"/>
          <a:stretch>
            <a:fillRect/>
          </a:stretch>
        </p:blipFill>
        <p:spPr>
          <a:xfrm>
            <a:off x="4243754" y="0"/>
            <a:ext cx="7948246" cy="6858000"/>
          </a:xfrm>
          <a:prstGeom prst="rect">
            <a:avLst/>
          </a:prstGeom>
        </p:spPr>
      </p:pic>
      <p:sp>
        <p:nvSpPr>
          <p:cNvPr id="13" name="TextBox 12">
            <a:extLst>
              <a:ext uri="{FF2B5EF4-FFF2-40B4-BE49-F238E27FC236}">
                <a16:creationId xmlns:a16="http://schemas.microsoft.com/office/drawing/2014/main" id="{4396B47B-AAE6-EA98-65DB-EEE180A30329}"/>
              </a:ext>
            </a:extLst>
          </p:cNvPr>
          <p:cNvSpPr txBox="1"/>
          <p:nvPr/>
        </p:nvSpPr>
        <p:spPr>
          <a:xfrm>
            <a:off x="671656" y="793084"/>
            <a:ext cx="10061193" cy="646331"/>
          </a:xfrm>
          <a:prstGeom prst="rect">
            <a:avLst/>
          </a:prstGeom>
          <a:noFill/>
        </p:spPr>
        <p:txBody>
          <a:bodyPr wrap="square">
            <a:spAutoFit/>
          </a:bodyPr>
          <a:lstStyle/>
          <a:p>
            <a:r>
              <a:rPr lang="en-US" sz="3600" b="1" dirty="0">
                <a:solidFill>
                  <a:srgbClr val="B85221"/>
                </a:solidFill>
              </a:rPr>
              <a:t>Recap</a:t>
            </a:r>
          </a:p>
        </p:txBody>
      </p:sp>
      <p:sp>
        <p:nvSpPr>
          <p:cNvPr id="2" name="TextBox 1">
            <a:extLst>
              <a:ext uri="{FF2B5EF4-FFF2-40B4-BE49-F238E27FC236}">
                <a16:creationId xmlns:a16="http://schemas.microsoft.com/office/drawing/2014/main" id="{416A846F-F831-ECDF-CC7A-4C633EE5A9CF}"/>
              </a:ext>
            </a:extLst>
          </p:cNvPr>
          <p:cNvSpPr txBox="1"/>
          <p:nvPr/>
        </p:nvSpPr>
        <p:spPr>
          <a:xfrm>
            <a:off x="671656" y="1663711"/>
            <a:ext cx="7686900"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a:t>AI can help us write alt text faster, but it can’t replace human judgment.</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The most important part of accessible alt text—context, relevance, and inclusivity—still comes from you.</a:t>
            </a:r>
          </a:p>
          <a:p>
            <a:endParaRPr lang="en-US" sz="2800" dirty="0"/>
          </a:p>
          <a:p>
            <a:pPr marL="457200" indent="-457200">
              <a:buFont typeface="Arial" panose="020B0604020202020204" pitchFamily="34" charset="0"/>
              <a:buChar char="•"/>
            </a:pPr>
            <a:r>
              <a:rPr lang="en-US" sz="2800" dirty="0"/>
              <a:t>If you remember one thing, let it be this: good alt text isn’t about describing everything—it’s about describing what matters.</a:t>
            </a:r>
          </a:p>
        </p:txBody>
      </p:sp>
    </p:spTree>
    <p:extLst>
      <p:ext uri="{BB962C8B-B14F-4D97-AF65-F5344CB8AC3E}">
        <p14:creationId xmlns:p14="http://schemas.microsoft.com/office/powerpoint/2010/main" val="27748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789A3-8D89-0238-D84A-26B033628E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CD2F33-CC03-75EA-316E-8B57060B607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E821435-6261-306E-1862-52B5B72C1954}"/>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021D3511-D1B9-F830-A25A-7B407EF849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3B1C262D-5027-4E6A-13B6-C0A8CFC1EEB1}"/>
              </a:ext>
            </a:extLst>
          </p:cNvPr>
          <p:cNvSpPr txBox="1"/>
          <p:nvPr/>
        </p:nvSpPr>
        <p:spPr>
          <a:xfrm>
            <a:off x="709359" y="732174"/>
            <a:ext cx="5671751" cy="2046714"/>
          </a:xfrm>
          <a:prstGeom prst="rect">
            <a:avLst/>
          </a:prstGeom>
          <a:noFill/>
        </p:spPr>
        <p:txBody>
          <a:bodyPr wrap="square" rtlCol="0">
            <a:spAutoFit/>
          </a:bodyPr>
          <a:lstStyle/>
          <a:p>
            <a:r>
              <a:rPr lang="en-US" sz="3200" b="1" dirty="0"/>
              <a:t>Amanda Seagroves, MPH</a:t>
            </a:r>
          </a:p>
          <a:p>
            <a:r>
              <a:rPr lang="en-US" sz="3200" b="1" dirty="0"/>
              <a:t>Dissemination Lead </a:t>
            </a:r>
            <a:endParaRPr lang="en-US" sz="2400" b="1" dirty="0"/>
          </a:p>
          <a:p>
            <a:endParaRPr lang="en-US" sz="1100" b="1" dirty="0"/>
          </a:p>
          <a:p>
            <a:r>
              <a:rPr lang="en-US" sz="1600" b="1" i="1" dirty="0"/>
              <a:t>MSKTC@air.org </a:t>
            </a:r>
          </a:p>
          <a:p>
            <a:endParaRPr lang="en-US" dirty="0"/>
          </a:p>
          <a:p>
            <a:endParaRPr lang="en-US" dirty="0"/>
          </a:p>
        </p:txBody>
      </p:sp>
      <p:cxnSp>
        <p:nvCxnSpPr>
          <p:cNvPr id="6" name="Straight Connector 5">
            <a:extLst>
              <a:ext uri="{FF2B5EF4-FFF2-40B4-BE49-F238E27FC236}">
                <a16:creationId xmlns:a16="http://schemas.microsoft.com/office/drawing/2014/main" id="{0B1EE591-74CB-3BDE-4DE8-E6D5736CBE7B}"/>
              </a:ext>
            </a:extLst>
          </p:cNvPr>
          <p:cNvCxnSpPr/>
          <p:nvPr/>
        </p:nvCxnSpPr>
        <p:spPr>
          <a:xfrm>
            <a:off x="2051776" y="5984316"/>
            <a:ext cx="6624695" cy="0"/>
          </a:xfrm>
          <a:prstGeom prst="line">
            <a:avLst/>
          </a:prstGeom>
          <a:ln w="3175">
            <a:solidFill>
              <a:srgbClr val="333333"/>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0A2F681A-6808-C57F-4E38-3052711E78DD}"/>
              </a:ext>
            </a:extLst>
          </p:cNvPr>
          <p:cNvSpPr txBox="1"/>
          <p:nvPr/>
        </p:nvSpPr>
        <p:spPr>
          <a:xfrm>
            <a:off x="1981383" y="6103085"/>
            <a:ext cx="7308532" cy="584775"/>
          </a:xfrm>
          <a:prstGeom prst="rect">
            <a:avLst/>
          </a:prstGeom>
          <a:noFill/>
        </p:spPr>
        <p:txBody>
          <a:bodyPr wrap="square">
            <a:spAutoFit/>
          </a:bodyPr>
          <a:lstStyle/>
          <a:p>
            <a:r>
              <a:rPr lang="en-US" sz="800" b="0" i="0" dirty="0">
                <a:effectLst/>
                <a:latin typeface="Helvetica Neue"/>
              </a:rPr>
              <a:t>The contents of this </a:t>
            </a:r>
            <a:r>
              <a:rPr lang="en-US" sz="800" dirty="0">
                <a:latin typeface="Helvetica Neue"/>
              </a:rPr>
              <a:t>presentation</a:t>
            </a:r>
            <a:r>
              <a:rPr lang="en-US" sz="800" b="0" i="0" dirty="0">
                <a:effectLst/>
                <a:latin typeface="Helvetica Neue"/>
              </a:rPr>
              <a:t> were developed under grant number 90DPKT0009 from the National Institute on Disability, Independent Living, and Rehabilitation Research (NIDILRR). NIDILRR is a Center within the Administration for Community Living (ACL), Department of Health and Human Services (HHS). The contents of this presentation do not necessarily represent the policy of NIDILRR, ACL, HHS, and you should not assume endorsement by the federal government.</a:t>
            </a:r>
            <a:endParaRPr lang="en-US" sz="800" dirty="0"/>
          </a:p>
        </p:txBody>
      </p:sp>
      <p:cxnSp>
        <p:nvCxnSpPr>
          <p:cNvPr id="14" name="Straight Connector 13">
            <a:extLst>
              <a:ext uri="{FF2B5EF4-FFF2-40B4-BE49-F238E27FC236}">
                <a16:creationId xmlns:a16="http://schemas.microsoft.com/office/drawing/2014/main" id="{18FB46E7-FF20-6F8E-EEEB-DACA559F5821}"/>
              </a:ext>
            </a:extLst>
          </p:cNvPr>
          <p:cNvCxnSpPr/>
          <p:nvPr/>
        </p:nvCxnSpPr>
        <p:spPr>
          <a:xfrm>
            <a:off x="787940" y="1822678"/>
            <a:ext cx="5593170" cy="0"/>
          </a:xfrm>
          <a:prstGeom prst="line">
            <a:avLst/>
          </a:prstGeom>
          <a:ln w="3175"/>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937297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39616-747F-E863-7DB2-A5C8F11D78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562F2A-8939-DC4A-0B9F-5C357DEDCA7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06A7EA6-761E-54AA-1656-0BC1E46E9B97}"/>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91171D00-E1F7-4AEA-3930-115AFED9F5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1">
            <a:extLst>
              <a:ext uri="{FF2B5EF4-FFF2-40B4-BE49-F238E27FC236}">
                <a16:creationId xmlns:a16="http://schemas.microsoft.com/office/drawing/2014/main" id="{E67D0BE5-875B-7DD4-0BE6-102752853FC8}"/>
              </a:ext>
            </a:extLst>
          </p:cNvPr>
          <p:cNvSpPr>
            <a:spLocks noChangeArrowheads="1"/>
          </p:cNvSpPr>
          <p:nvPr/>
        </p:nvSpPr>
        <p:spPr bwMode="auto">
          <a:xfrm>
            <a:off x="2452224" y="1794152"/>
            <a:ext cx="1561452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itle 5">
            <a:extLst>
              <a:ext uri="{FF2B5EF4-FFF2-40B4-BE49-F238E27FC236}">
                <a16:creationId xmlns:a16="http://schemas.microsoft.com/office/drawing/2014/main" id="{7A94AD8E-55C3-4DA9-E16A-2905C5B2076A}"/>
              </a:ext>
            </a:extLst>
          </p:cNvPr>
          <p:cNvSpPr txBox="1">
            <a:spLocks/>
          </p:cNvSpPr>
          <p:nvPr/>
        </p:nvSpPr>
        <p:spPr>
          <a:xfrm>
            <a:off x="3757612" y="1330241"/>
            <a:ext cx="7154580" cy="985922"/>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rgbClr val="C36E45"/>
                </a:solidFill>
              </a:rPr>
              <a:t>Virtual Meeting/</a:t>
            </a:r>
          </a:p>
          <a:p>
            <a:r>
              <a:rPr lang="en-US" b="1" dirty="0">
                <a:solidFill>
                  <a:srgbClr val="C36E45"/>
                </a:solidFill>
              </a:rPr>
              <a:t>Conference Recording Notice </a:t>
            </a:r>
            <a:endParaRPr lang="en-US" sz="1800" b="1" dirty="0">
              <a:solidFill>
                <a:srgbClr val="C36E45"/>
              </a:solidFill>
            </a:endParaRPr>
          </a:p>
        </p:txBody>
      </p:sp>
      <p:sp>
        <p:nvSpPr>
          <p:cNvPr id="22" name="Text Placeholder 10">
            <a:extLst>
              <a:ext uri="{FF2B5EF4-FFF2-40B4-BE49-F238E27FC236}">
                <a16:creationId xmlns:a16="http://schemas.microsoft.com/office/drawing/2014/main" id="{C05C7138-A77F-5CD9-5CC0-1355395F07E0}"/>
              </a:ext>
            </a:extLst>
          </p:cNvPr>
          <p:cNvSpPr txBox="1">
            <a:spLocks/>
          </p:cNvSpPr>
          <p:nvPr/>
        </p:nvSpPr>
        <p:spPr>
          <a:xfrm>
            <a:off x="2982629" y="2943108"/>
            <a:ext cx="8704545" cy="3383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The American Institutes for Research® (AIR®) allows for the recording of audio, visuals, participants, and other information sent, verbalized, or utilized during business-related meetings. </a:t>
            </a:r>
            <a:r>
              <a:rPr lang="en-US" sz="1800" b="1" dirty="0"/>
              <a:t>By joining a meeting, you automatically consent to such recordings. Any participant who prefers to participate via audio only should disable their video camera so only their audio will be captured. </a:t>
            </a:r>
            <a:r>
              <a:rPr lang="en-US" sz="1800" dirty="0"/>
              <a:t>Video and/or audio recordings of any AIR session shall not be transmitted to an external third party without the permission of AIR. </a:t>
            </a:r>
          </a:p>
          <a:p>
            <a:pPr marL="0" indent="0">
              <a:buNone/>
            </a:pPr>
            <a:r>
              <a:rPr lang="en-US" sz="1800" dirty="0"/>
              <a:t>In addition, </a:t>
            </a:r>
            <a:r>
              <a:rPr lang="en-US" sz="1800" b="1" dirty="0"/>
              <a:t>AIR does not permit participation in AIR meetings through the use of AI bots </a:t>
            </a:r>
            <a:r>
              <a:rPr lang="en-US" sz="1800" dirty="0"/>
              <a:t>such as Otter.ai or other AI platforms to record or transcribe conversations for AIR meetings, webinars, or virtual events in lieu of in-person attendance, unless requested as a reasonable accommodation. Any participants who attempt to use AI software for meeting participation will be denied admission, or their session will be terminated once it becomes apparent such software is in use</a:t>
            </a:r>
          </a:p>
        </p:txBody>
      </p:sp>
      <p:sp>
        <p:nvSpPr>
          <p:cNvPr id="23" name="Rectangle: Rounded Corners 22">
            <a:extLst>
              <a:ext uri="{FF2B5EF4-FFF2-40B4-BE49-F238E27FC236}">
                <a16:creationId xmlns:a16="http://schemas.microsoft.com/office/drawing/2014/main" id="{935D7AA0-E08A-D0BB-99A0-9FA26719AAB8}"/>
              </a:ext>
            </a:extLst>
          </p:cNvPr>
          <p:cNvSpPr/>
          <p:nvPr/>
        </p:nvSpPr>
        <p:spPr>
          <a:xfrm>
            <a:off x="4148055" y="965225"/>
            <a:ext cx="6453270" cy="1657853"/>
          </a:xfrm>
          <a:prstGeom prst="roundRect">
            <a:avLst/>
          </a:prstGeom>
          <a:noFill/>
          <a:ln w="28575">
            <a:solidFill>
              <a:srgbClr val="C36E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1542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E1D14-E392-E949-0DBC-04A85BDA05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888033-E49C-C8BD-7570-4A86E0944D4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72B45FC-AC4C-57DD-2456-DBB3BF5198A8}"/>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63F95026-9B7C-E695-ECD5-76A6F6298D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6" name="Straight Connector 5">
            <a:extLst>
              <a:ext uri="{FF2B5EF4-FFF2-40B4-BE49-F238E27FC236}">
                <a16:creationId xmlns:a16="http://schemas.microsoft.com/office/drawing/2014/main" id="{8BCC3952-0EF3-78F2-0CAE-CEBF8B7DCB2E}"/>
              </a:ext>
            </a:extLst>
          </p:cNvPr>
          <p:cNvCxnSpPr/>
          <p:nvPr/>
        </p:nvCxnSpPr>
        <p:spPr>
          <a:xfrm>
            <a:off x="2051776" y="5984316"/>
            <a:ext cx="6624695" cy="0"/>
          </a:xfrm>
          <a:prstGeom prst="line">
            <a:avLst/>
          </a:prstGeom>
          <a:ln w="3175">
            <a:solidFill>
              <a:srgbClr val="333333"/>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D01B45DC-D837-1D92-C4DA-96535CCF5376}"/>
              </a:ext>
            </a:extLst>
          </p:cNvPr>
          <p:cNvSpPr txBox="1"/>
          <p:nvPr/>
        </p:nvSpPr>
        <p:spPr>
          <a:xfrm>
            <a:off x="1981383" y="6103085"/>
            <a:ext cx="7308532" cy="584775"/>
          </a:xfrm>
          <a:prstGeom prst="rect">
            <a:avLst/>
          </a:prstGeom>
          <a:noFill/>
        </p:spPr>
        <p:txBody>
          <a:bodyPr wrap="square">
            <a:spAutoFit/>
          </a:bodyPr>
          <a:lstStyle/>
          <a:p>
            <a:r>
              <a:rPr lang="en-US" sz="800" b="0" i="0" dirty="0">
                <a:effectLst/>
                <a:latin typeface="Helvetica Neue"/>
              </a:rPr>
              <a:t>The contents of this </a:t>
            </a:r>
            <a:r>
              <a:rPr lang="en-US" sz="800" dirty="0">
                <a:latin typeface="Helvetica Neue"/>
              </a:rPr>
              <a:t>presentation</a:t>
            </a:r>
            <a:r>
              <a:rPr lang="en-US" sz="800" b="0" i="0" dirty="0">
                <a:effectLst/>
                <a:latin typeface="Helvetica Neue"/>
              </a:rPr>
              <a:t> were developed under grant number 90DPKT0009 from the National Institute on Disability, Independent Living, and Rehabilitation Research (NIDILRR). NIDILRR is a Center within the Administration for Community Living (ACL), Department of Health and Human Services (HHS). The contents of this presentation do not necessarily represent the policy of NIDILRR, ACL, HHS, and you should not assume endorsement by the federal government.</a:t>
            </a:r>
            <a:endParaRPr lang="en-US" sz="800" dirty="0"/>
          </a:p>
        </p:txBody>
      </p:sp>
      <p:pic>
        <p:nvPicPr>
          <p:cNvPr id="7" name="Picture 6" descr="A qr code with a blue and white background&#10;&#10;AI-generated content may be incorrect.">
            <a:extLst>
              <a:ext uri="{FF2B5EF4-FFF2-40B4-BE49-F238E27FC236}">
                <a16:creationId xmlns:a16="http://schemas.microsoft.com/office/drawing/2014/main" id="{2DA97EBA-C1E8-A92B-A2AA-004DD65CB0DC}"/>
              </a:ext>
            </a:extLst>
          </p:cNvPr>
          <p:cNvPicPr>
            <a:picLocks noChangeAspect="1"/>
          </p:cNvPicPr>
          <p:nvPr/>
        </p:nvPicPr>
        <p:blipFill>
          <a:blip r:embed="rId4">
            <a:extLst>
              <a:ext uri="{28A0092B-C50C-407E-A947-70E740481C1C}">
                <a14:useLocalDpi xmlns:a14="http://schemas.microsoft.com/office/drawing/2010/main" val="0"/>
              </a:ext>
            </a:extLst>
          </a:blip>
          <a:srcRect t="19924" b="8016"/>
          <a:stretch>
            <a:fillRect/>
          </a:stretch>
        </p:blipFill>
        <p:spPr>
          <a:xfrm>
            <a:off x="1143000" y="793766"/>
            <a:ext cx="6858000" cy="4941871"/>
          </a:xfrm>
          <a:prstGeom prst="rect">
            <a:avLst/>
          </a:prstGeom>
        </p:spPr>
      </p:pic>
    </p:spTree>
    <p:extLst>
      <p:ext uri="{BB962C8B-B14F-4D97-AF65-F5344CB8AC3E}">
        <p14:creationId xmlns:p14="http://schemas.microsoft.com/office/powerpoint/2010/main" val="138334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95711-9AB2-01D5-D853-35AE52BA3B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0EFC01-3E2A-6015-F742-B92B3097463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E12F965-BF19-1700-9415-5970FFD8DC3E}"/>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F574341F-1D8A-1877-2C8A-A517F61CFC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6" name="Straight Connector 5">
            <a:extLst>
              <a:ext uri="{FF2B5EF4-FFF2-40B4-BE49-F238E27FC236}">
                <a16:creationId xmlns:a16="http://schemas.microsoft.com/office/drawing/2014/main" id="{6D5F9295-106E-4292-7774-F7C4FE00DAFF}"/>
              </a:ext>
            </a:extLst>
          </p:cNvPr>
          <p:cNvCxnSpPr/>
          <p:nvPr/>
        </p:nvCxnSpPr>
        <p:spPr>
          <a:xfrm>
            <a:off x="2051776" y="5984316"/>
            <a:ext cx="6624695" cy="0"/>
          </a:xfrm>
          <a:prstGeom prst="line">
            <a:avLst/>
          </a:prstGeom>
          <a:ln w="3175">
            <a:solidFill>
              <a:srgbClr val="333333"/>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55F2C1DA-A5F2-D7A8-9C9A-E07512C4CA2E}"/>
              </a:ext>
            </a:extLst>
          </p:cNvPr>
          <p:cNvSpPr txBox="1"/>
          <p:nvPr/>
        </p:nvSpPr>
        <p:spPr>
          <a:xfrm>
            <a:off x="1981383" y="6103085"/>
            <a:ext cx="7308532" cy="584775"/>
          </a:xfrm>
          <a:prstGeom prst="rect">
            <a:avLst/>
          </a:prstGeom>
          <a:noFill/>
        </p:spPr>
        <p:txBody>
          <a:bodyPr wrap="square">
            <a:spAutoFit/>
          </a:bodyPr>
          <a:lstStyle/>
          <a:p>
            <a:r>
              <a:rPr lang="en-US" sz="800" b="0" i="0" dirty="0">
                <a:effectLst/>
                <a:latin typeface="Helvetica Neue"/>
              </a:rPr>
              <a:t>The contents of this </a:t>
            </a:r>
            <a:r>
              <a:rPr lang="en-US" sz="800" dirty="0">
                <a:latin typeface="Helvetica Neue"/>
              </a:rPr>
              <a:t>presentation</a:t>
            </a:r>
            <a:r>
              <a:rPr lang="en-US" sz="800" b="0" i="0" dirty="0">
                <a:effectLst/>
                <a:latin typeface="Helvetica Neue"/>
              </a:rPr>
              <a:t> were developed under grant number 90DPKT0009 from the National Institute on Disability, Independent Living, and Rehabilitation Research (NIDILRR). NIDILRR is a Center within the Administration for Community Living (ACL), Department of Health and Human Services (HHS). The contents of this presentation do not necessarily represent the policy of NIDILRR, ACL, HHS, and you should not assume endorsement by the federal government.</a:t>
            </a:r>
            <a:endParaRPr lang="en-US" sz="800" dirty="0"/>
          </a:p>
        </p:txBody>
      </p:sp>
      <p:pic>
        <p:nvPicPr>
          <p:cNvPr id="7" name="Picture 6" descr="A computer with qr code&#10;&#10;AI-generated content may be incorrect.">
            <a:extLst>
              <a:ext uri="{FF2B5EF4-FFF2-40B4-BE49-F238E27FC236}">
                <a16:creationId xmlns:a16="http://schemas.microsoft.com/office/drawing/2014/main" id="{DE69AF9A-6592-7C97-6AB5-787B9982F31D}"/>
              </a:ext>
            </a:extLst>
          </p:cNvPr>
          <p:cNvPicPr>
            <a:picLocks noChangeAspect="1"/>
          </p:cNvPicPr>
          <p:nvPr/>
        </p:nvPicPr>
        <p:blipFill>
          <a:blip r:embed="rId4">
            <a:extLst>
              <a:ext uri="{28A0092B-C50C-407E-A947-70E740481C1C}">
                <a14:useLocalDpi xmlns:a14="http://schemas.microsoft.com/office/drawing/2010/main" val="0"/>
              </a:ext>
            </a:extLst>
          </a:blip>
          <a:srcRect t="2481" b="21602"/>
          <a:stretch>
            <a:fillRect/>
          </a:stretch>
        </p:blipFill>
        <p:spPr>
          <a:xfrm>
            <a:off x="1143000" y="355246"/>
            <a:ext cx="6858000" cy="5206427"/>
          </a:xfrm>
          <a:prstGeom prst="rect">
            <a:avLst/>
          </a:prstGeom>
        </p:spPr>
      </p:pic>
    </p:spTree>
    <p:extLst>
      <p:ext uri="{BB962C8B-B14F-4D97-AF65-F5344CB8AC3E}">
        <p14:creationId xmlns:p14="http://schemas.microsoft.com/office/powerpoint/2010/main" val="1716214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4B325-6A7B-A90A-A5DF-94BF8CFCDE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1E6B26-C6ED-C0CC-7E0F-A1EB39BB984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65947C7-FB20-E6CC-6C14-BD603CCF2A2F}"/>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B35DFB95-8657-C0F9-C920-CFE2F76A08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1">
            <a:extLst>
              <a:ext uri="{FF2B5EF4-FFF2-40B4-BE49-F238E27FC236}">
                <a16:creationId xmlns:a16="http://schemas.microsoft.com/office/drawing/2014/main" id="{B28B163A-4486-E0E1-B97C-A6C519AC3641}"/>
              </a:ext>
            </a:extLst>
          </p:cNvPr>
          <p:cNvSpPr>
            <a:spLocks noChangeArrowheads="1"/>
          </p:cNvSpPr>
          <p:nvPr/>
        </p:nvSpPr>
        <p:spPr bwMode="auto">
          <a:xfrm>
            <a:off x="2484881" y="1781631"/>
            <a:ext cx="1561452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itle 5">
            <a:extLst>
              <a:ext uri="{FF2B5EF4-FFF2-40B4-BE49-F238E27FC236}">
                <a16:creationId xmlns:a16="http://schemas.microsoft.com/office/drawing/2014/main" id="{B14BDFF5-5075-D5FD-6A58-782C2BA35CD7}"/>
              </a:ext>
            </a:extLst>
          </p:cNvPr>
          <p:cNvSpPr txBox="1">
            <a:spLocks/>
          </p:cNvSpPr>
          <p:nvPr/>
        </p:nvSpPr>
        <p:spPr>
          <a:xfrm>
            <a:off x="2863704" y="744076"/>
            <a:ext cx="6212669" cy="856124"/>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dirty="0">
                <a:solidFill>
                  <a:srgbClr val="B85221"/>
                </a:solidFill>
              </a:rPr>
              <a:t>Today’s Session Covers…</a:t>
            </a:r>
          </a:p>
        </p:txBody>
      </p:sp>
      <p:sp>
        <p:nvSpPr>
          <p:cNvPr id="11" name="TextBox 10">
            <a:extLst>
              <a:ext uri="{FF2B5EF4-FFF2-40B4-BE49-F238E27FC236}">
                <a16:creationId xmlns:a16="http://schemas.microsoft.com/office/drawing/2014/main" id="{045EF1E3-890B-E7C8-C510-8BDC3CF41FEF}"/>
              </a:ext>
            </a:extLst>
          </p:cNvPr>
          <p:cNvSpPr txBox="1"/>
          <p:nvPr/>
        </p:nvSpPr>
        <p:spPr>
          <a:xfrm>
            <a:off x="2691911" y="2001838"/>
            <a:ext cx="8936969" cy="1815882"/>
          </a:xfrm>
          <a:prstGeom prst="rect">
            <a:avLst/>
          </a:prstGeom>
          <a:noFill/>
        </p:spPr>
        <p:txBody>
          <a:bodyPr wrap="square" rtlCol="0">
            <a:spAutoFit/>
          </a:bodyPr>
          <a:lstStyle/>
          <a:p>
            <a:pPr marL="914400" lvl="1" indent="-457200">
              <a:buFont typeface="Arial" panose="020B0604020202020204" pitchFamily="34" charset="0"/>
              <a:buChar char="•"/>
            </a:pPr>
            <a:r>
              <a:rPr lang="en-US" sz="2800" dirty="0"/>
              <a:t>Why Alt Text Matters </a:t>
            </a:r>
          </a:p>
          <a:p>
            <a:pPr marL="914400" lvl="1" indent="-457200">
              <a:buFont typeface="Arial" panose="020B0604020202020204" pitchFamily="34" charset="0"/>
              <a:buChar char="•"/>
            </a:pPr>
            <a:r>
              <a:rPr lang="en-US" sz="2800" dirty="0"/>
              <a:t>What AI Can (and Can’t) Do for Alt Text </a:t>
            </a:r>
          </a:p>
          <a:p>
            <a:pPr marL="914400" lvl="1" indent="-457200">
              <a:buFont typeface="Arial" panose="020B0604020202020204" pitchFamily="34" charset="0"/>
              <a:buChar char="•"/>
            </a:pPr>
            <a:r>
              <a:rPr lang="en-US" sz="2800" dirty="0"/>
              <a:t>Practical Tips for Reviewing &amp; Refining AI Alt Text</a:t>
            </a:r>
          </a:p>
          <a:p>
            <a:pPr marL="914400" lvl="1" indent="-457200">
              <a:buFont typeface="Arial" panose="020B0604020202020204" pitchFamily="34" charset="0"/>
              <a:buChar char="•"/>
            </a:pPr>
            <a:r>
              <a:rPr lang="en-US" sz="2800" dirty="0"/>
              <a:t>AI-Generated Alt Text in Action </a:t>
            </a:r>
          </a:p>
        </p:txBody>
      </p:sp>
    </p:spTree>
    <p:extLst>
      <p:ext uri="{BB962C8B-B14F-4D97-AF65-F5344CB8AC3E}">
        <p14:creationId xmlns:p14="http://schemas.microsoft.com/office/powerpoint/2010/main" val="734229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C2478-7F1A-847F-3628-8C3995F59A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D36E3C-F9A6-CFB9-1614-1B3FD788370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3824074-6B6C-9C72-E00E-F8A0C5EA73A7}"/>
              </a:ext>
            </a:extLst>
          </p:cNvPr>
          <p:cNvSpPr>
            <a:spLocks noGrp="1"/>
          </p:cNvSpPr>
          <p:nvPr>
            <p:ph type="subTitle" idx="1"/>
          </p:nvPr>
        </p:nvSpPr>
        <p:spPr/>
        <p:txBody>
          <a:bodyPr/>
          <a:lstStyle/>
          <a:p>
            <a:endParaRPr lang="en-US" dirty="0"/>
          </a:p>
        </p:txBody>
      </p:sp>
      <p:pic>
        <p:nvPicPr>
          <p:cNvPr id="6" name="Picture 5">
            <a:extLst>
              <a:ext uri="{FF2B5EF4-FFF2-40B4-BE49-F238E27FC236}">
                <a16:creationId xmlns:a16="http://schemas.microsoft.com/office/drawing/2014/main" id="{D59401F5-4A62-622F-DA64-3E403E73DF9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1">
            <a:extLst>
              <a:ext uri="{FF2B5EF4-FFF2-40B4-BE49-F238E27FC236}">
                <a16:creationId xmlns:a16="http://schemas.microsoft.com/office/drawing/2014/main" id="{17FEAA20-B74B-E338-A709-F7C778E774BE}"/>
              </a:ext>
            </a:extLst>
          </p:cNvPr>
          <p:cNvSpPr>
            <a:spLocks noChangeArrowheads="1"/>
          </p:cNvSpPr>
          <p:nvPr/>
        </p:nvSpPr>
        <p:spPr bwMode="auto">
          <a:xfrm>
            <a:off x="2452224" y="1794152"/>
            <a:ext cx="1561452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ACB214D1-7954-4C89-71B9-428790EC3949}"/>
              </a:ext>
            </a:extLst>
          </p:cNvPr>
          <p:cNvSpPr txBox="1"/>
          <p:nvPr/>
        </p:nvSpPr>
        <p:spPr>
          <a:xfrm>
            <a:off x="2664207" y="1273818"/>
            <a:ext cx="10061193" cy="646331"/>
          </a:xfrm>
          <a:prstGeom prst="rect">
            <a:avLst/>
          </a:prstGeom>
          <a:noFill/>
        </p:spPr>
        <p:txBody>
          <a:bodyPr wrap="square">
            <a:spAutoFit/>
          </a:bodyPr>
          <a:lstStyle/>
          <a:p>
            <a:r>
              <a:rPr lang="en-US" sz="3600" b="1" dirty="0">
                <a:solidFill>
                  <a:srgbClr val="B85221"/>
                </a:solidFill>
              </a:rPr>
              <a:t>Why Alt Text Matters </a:t>
            </a:r>
          </a:p>
        </p:txBody>
      </p:sp>
      <p:sp>
        <p:nvSpPr>
          <p:cNvPr id="9" name="Rectangle 8">
            <a:extLst>
              <a:ext uri="{FF2B5EF4-FFF2-40B4-BE49-F238E27FC236}">
                <a16:creationId xmlns:a16="http://schemas.microsoft.com/office/drawing/2014/main" id="{7FD788DD-7134-79D5-FEC4-58855CAAB21B}"/>
              </a:ext>
            </a:extLst>
          </p:cNvPr>
          <p:cNvSpPr/>
          <p:nvPr/>
        </p:nvSpPr>
        <p:spPr>
          <a:xfrm>
            <a:off x="2804883" y="2228483"/>
            <a:ext cx="45719" cy="1200517"/>
          </a:xfrm>
          <a:prstGeom prst="rect">
            <a:avLst/>
          </a:prstGeom>
          <a:solidFill>
            <a:srgbClr val="B852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0">
            <a:extLst>
              <a:ext uri="{FF2B5EF4-FFF2-40B4-BE49-F238E27FC236}">
                <a16:creationId xmlns:a16="http://schemas.microsoft.com/office/drawing/2014/main" id="{EC1A67AA-3D0E-0902-F52B-D5C3628FA897}"/>
              </a:ext>
            </a:extLst>
          </p:cNvPr>
          <p:cNvSpPr txBox="1">
            <a:spLocks/>
          </p:cNvSpPr>
          <p:nvPr/>
        </p:nvSpPr>
        <p:spPr>
          <a:xfrm>
            <a:off x="3043883" y="2271319"/>
            <a:ext cx="7227882" cy="3383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Alternative text, also known as alt text, is descriptive text that conveys the meaning of an image in digital content. </a:t>
            </a:r>
            <a:endParaRPr lang="en-US" sz="1800" dirty="0"/>
          </a:p>
        </p:txBody>
      </p:sp>
      <p:sp>
        <p:nvSpPr>
          <p:cNvPr id="11" name="Text Placeholder 10">
            <a:extLst>
              <a:ext uri="{FF2B5EF4-FFF2-40B4-BE49-F238E27FC236}">
                <a16:creationId xmlns:a16="http://schemas.microsoft.com/office/drawing/2014/main" id="{AE80F409-A0BD-4452-408D-1B23D0F5E371}"/>
              </a:ext>
            </a:extLst>
          </p:cNvPr>
          <p:cNvSpPr txBox="1">
            <a:spLocks/>
          </p:cNvSpPr>
          <p:nvPr/>
        </p:nvSpPr>
        <p:spPr>
          <a:xfrm>
            <a:off x="7348817" y="3148268"/>
            <a:ext cx="7227882" cy="3383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 Section508.gov </a:t>
            </a:r>
          </a:p>
        </p:txBody>
      </p:sp>
      <p:pic>
        <p:nvPicPr>
          <p:cNvPr id="13" name="Picture 12">
            <a:extLst>
              <a:ext uri="{FF2B5EF4-FFF2-40B4-BE49-F238E27FC236}">
                <a16:creationId xmlns:a16="http://schemas.microsoft.com/office/drawing/2014/main" id="{297F6EB8-A3C2-DBF2-1066-9F933C351B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0186" y="3965085"/>
            <a:ext cx="1676748" cy="1676748"/>
          </a:xfrm>
          <a:prstGeom prst="rect">
            <a:avLst/>
          </a:prstGeom>
        </p:spPr>
      </p:pic>
      <p:pic>
        <p:nvPicPr>
          <p:cNvPr id="15" name="Picture 14">
            <a:extLst>
              <a:ext uri="{FF2B5EF4-FFF2-40B4-BE49-F238E27FC236}">
                <a16:creationId xmlns:a16="http://schemas.microsoft.com/office/drawing/2014/main" id="{96A5596B-5454-9D63-46F1-B68114CE7F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1185" y="3816258"/>
            <a:ext cx="1676747" cy="1676747"/>
          </a:xfrm>
          <a:prstGeom prst="rect">
            <a:avLst/>
          </a:prstGeom>
        </p:spPr>
      </p:pic>
      <p:pic>
        <p:nvPicPr>
          <p:cNvPr id="25" name="Picture 24">
            <a:extLst>
              <a:ext uri="{FF2B5EF4-FFF2-40B4-BE49-F238E27FC236}">
                <a16:creationId xmlns:a16="http://schemas.microsoft.com/office/drawing/2014/main" id="{0C8F8B09-A437-2801-5950-3C5FB0F368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3883" y="3816257"/>
            <a:ext cx="1676747" cy="1676747"/>
          </a:xfrm>
          <a:prstGeom prst="rect">
            <a:avLst/>
          </a:prstGeom>
        </p:spPr>
      </p:pic>
      <p:sp>
        <p:nvSpPr>
          <p:cNvPr id="26" name="TextBox 25">
            <a:extLst>
              <a:ext uri="{FF2B5EF4-FFF2-40B4-BE49-F238E27FC236}">
                <a16:creationId xmlns:a16="http://schemas.microsoft.com/office/drawing/2014/main" id="{A0017958-9EF7-CA32-942B-E8BAB0896269}"/>
              </a:ext>
            </a:extLst>
          </p:cNvPr>
          <p:cNvSpPr txBox="1"/>
          <p:nvPr/>
        </p:nvSpPr>
        <p:spPr>
          <a:xfrm>
            <a:off x="2716534" y="5579265"/>
            <a:ext cx="2408953" cy="369332"/>
          </a:xfrm>
          <a:prstGeom prst="rect">
            <a:avLst/>
          </a:prstGeom>
          <a:noFill/>
        </p:spPr>
        <p:txBody>
          <a:bodyPr wrap="square">
            <a:spAutoFit/>
          </a:bodyPr>
          <a:lstStyle/>
          <a:p>
            <a:pPr algn="ctr"/>
            <a:r>
              <a:rPr lang="en-US" dirty="0">
                <a:solidFill>
                  <a:srgbClr val="006955"/>
                </a:solidFill>
              </a:rPr>
              <a:t>Screen Readers</a:t>
            </a:r>
          </a:p>
        </p:txBody>
      </p:sp>
      <p:sp>
        <p:nvSpPr>
          <p:cNvPr id="27" name="TextBox 26">
            <a:extLst>
              <a:ext uri="{FF2B5EF4-FFF2-40B4-BE49-F238E27FC236}">
                <a16:creationId xmlns:a16="http://schemas.microsoft.com/office/drawing/2014/main" id="{25FFA16F-73D7-A23E-8D17-33A847AFD4B2}"/>
              </a:ext>
            </a:extLst>
          </p:cNvPr>
          <p:cNvSpPr txBox="1"/>
          <p:nvPr/>
        </p:nvSpPr>
        <p:spPr>
          <a:xfrm>
            <a:off x="5070581" y="5570965"/>
            <a:ext cx="2408953" cy="369332"/>
          </a:xfrm>
          <a:prstGeom prst="rect">
            <a:avLst/>
          </a:prstGeom>
          <a:noFill/>
        </p:spPr>
        <p:txBody>
          <a:bodyPr wrap="square">
            <a:spAutoFit/>
          </a:bodyPr>
          <a:lstStyle/>
          <a:p>
            <a:pPr algn="ctr"/>
            <a:r>
              <a:rPr lang="en-US" dirty="0">
                <a:solidFill>
                  <a:srgbClr val="006955"/>
                </a:solidFill>
              </a:rPr>
              <a:t>Broken Images</a:t>
            </a:r>
          </a:p>
        </p:txBody>
      </p:sp>
      <p:sp>
        <p:nvSpPr>
          <p:cNvPr id="28" name="TextBox 27">
            <a:extLst>
              <a:ext uri="{FF2B5EF4-FFF2-40B4-BE49-F238E27FC236}">
                <a16:creationId xmlns:a16="http://schemas.microsoft.com/office/drawing/2014/main" id="{6D17BFD3-C40F-AEF9-529F-15F48E51732B}"/>
              </a:ext>
            </a:extLst>
          </p:cNvPr>
          <p:cNvSpPr txBox="1"/>
          <p:nvPr/>
        </p:nvSpPr>
        <p:spPr>
          <a:xfrm>
            <a:off x="7296051" y="5585666"/>
            <a:ext cx="2408953" cy="369332"/>
          </a:xfrm>
          <a:prstGeom prst="rect">
            <a:avLst/>
          </a:prstGeom>
          <a:noFill/>
        </p:spPr>
        <p:txBody>
          <a:bodyPr wrap="square">
            <a:spAutoFit/>
          </a:bodyPr>
          <a:lstStyle/>
          <a:p>
            <a:pPr algn="ctr"/>
            <a:r>
              <a:rPr lang="en-US" dirty="0">
                <a:solidFill>
                  <a:srgbClr val="006955"/>
                </a:solidFill>
              </a:rPr>
              <a:t>SEO</a:t>
            </a:r>
          </a:p>
        </p:txBody>
      </p:sp>
      <p:pic>
        <p:nvPicPr>
          <p:cNvPr id="8" name="Graphic 7">
            <a:extLst>
              <a:ext uri="{FF2B5EF4-FFF2-40B4-BE49-F238E27FC236}">
                <a16:creationId xmlns:a16="http://schemas.microsoft.com/office/drawing/2014/main" id="{EF7169CF-FE01-DE63-9CD1-5AA2334064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05004" y="4091156"/>
            <a:ext cx="1385250" cy="1385250"/>
          </a:xfrm>
          <a:prstGeom prst="rect">
            <a:avLst/>
          </a:prstGeom>
        </p:spPr>
      </p:pic>
      <p:sp>
        <p:nvSpPr>
          <p:cNvPr id="12" name="TextBox 11">
            <a:extLst>
              <a:ext uri="{FF2B5EF4-FFF2-40B4-BE49-F238E27FC236}">
                <a16:creationId xmlns:a16="http://schemas.microsoft.com/office/drawing/2014/main" id="{DBFB8D66-CDC0-BEC9-23F7-E12871651A8B}"/>
              </a:ext>
            </a:extLst>
          </p:cNvPr>
          <p:cNvSpPr txBox="1"/>
          <p:nvPr/>
        </p:nvSpPr>
        <p:spPr>
          <a:xfrm>
            <a:off x="9248237" y="5579265"/>
            <a:ext cx="2408953" cy="369332"/>
          </a:xfrm>
          <a:prstGeom prst="rect">
            <a:avLst/>
          </a:prstGeom>
          <a:noFill/>
        </p:spPr>
        <p:txBody>
          <a:bodyPr wrap="square">
            <a:spAutoFit/>
          </a:bodyPr>
          <a:lstStyle/>
          <a:p>
            <a:pPr algn="ctr"/>
            <a:r>
              <a:rPr lang="en-US" dirty="0">
                <a:solidFill>
                  <a:srgbClr val="006955"/>
                </a:solidFill>
              </a:rPr>
              <a:t>Legal</a:t>
            </a:r>
          </a:p>
        </p:txBody>
      </p:sp>
    </p:spTree>
    <p:extLst>
      <p:ext uri="{BB962C8B-B14F-4D97-AF65-F5344CB8AC3E}">
        <p14:creationId xmlns:p14="http://schemas.microsoft.com/office/powerpoint/2010/main" val="237302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63E32-E9D5-BCC1-8180-10A2B14693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58A235-F5E1-2267-8802-557E88A9595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22633DE-3978-6711-A126-4C9726667C58}"/>
              </a:ext>
            </a:extLst>
          </p:cNvPr>
          <p:cNvSpPr>
            <a:spLocks noGrp="1"/>
          </p:cNvSpPr>
          <p:nvPr>
            <p:ph type="subTitle" idx="1"/>
          </p:nvPr>
        </p:nvSpPr>
        <p:spPr/>
        <p:txBody>
          <a:bodyPr/>
          <a:lstStyle/>
          <a:p>
            <a:endParaRPr lang="en-US" dirty="0"/>
          </a:p>
        </p:txBody>
      </p:sp>
      <p:pic>
        <p:nvPicPr>
          <p:cNvPr id="6" name="Picture 5">
            <a:extLst>
              <a:ext uri="{FF2B5EF4-FFF2-40B4-BE49-F238E27FC236}">
                <a16:creationId xmlns:a16="http://schemas.microsoft.com/office/drawing/2014/main" id="{D2A1ADFC-3289-FE49-39BE-13D19F036EF4}"/>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1">
            <a:extLst>
              <a:ext uri="{FF2B5EF4-FFF2-40B4-BE49-F238E27FC236}">
                <a16:creationId xmlns:a16="http://schemas.microsoft.com/office/drawing/2014/main" id="{3029269D-5047-9382-5BE6-8CA9B3968716}"/>
              </a:ext>
            </a:extLst>
          </p:cNvPr>
          <p:cNvSpPr>
            <a:spLocks noChangeArrowheads="1"/>
          </p:cNvSpPr>
          <p:nvPr/>
        </p:nvSpPr>
        <p:spPr bwMode="auto">
          <a:xfrm>
            <a:off x="2452224" y="1794152"/>
            <a:ext cx="1561452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2E9C5BFB-EDB1-EE1A-B5B6-51741A75F482}"/>
              </a:ext>
            </a:extLst>
          </p:cNvPr>
          <p:cNvSpPr txBox="1"/>
          <p:nvPr/>
        </p:nvSpPr>
        <p:spPr>
          <a:xfrm>
            <a:off x="2664207" y="1273818"/>
            <a:ext cx="10061193" cy="646331"/>
          </a:xfrm>
          <a:prstGeom prst="rect">
            <a:avLst/>
          </a:prstGeom>
          <a:noFill/>
        </p:spPr>
        <p:txBody>
          <a:bodyPr wrap="square">
            <a:spAutoFit/>
          </a:bodyPr>
          <a:lstStyle/>
          <a:p>
            <a:r>
              <a:rPr lang="en-US" sz="3600" b="1" dirty="0">
                <a:solidFill>
                  <a:srgbClr val="B85221"/>
                </a:solidFill>
              </a:rPr>
              <a:t>What AI Can and Can’t Do</a:t>
            </a:r>
          </a:p>
        </p:txBody>
      </p:sp>
      <p:graphicFrame>
        <p:nvGraphicFramePr>
          <p:cNvPr id="7" name="Table 6">
            <a:extLst>
              <a:ext uri="{FF2B5EF4-FFF2-40B4-BE49-F238E27FC236}">
                <a16:creationId xmlns:a16="http://schemas.microsoft.com/office/drawing/2014/main" id="{EE70BB19-2C9B-E50A-BC7A-676CBCD24119}"/>
              </a:ext>
            </a:extLst>
          </p:cNvPr>
          <p:cNvGraphicFramePr>
            <a:graphicFrameLocks noGrp="1"/>
          </p:cNvGraphicFramePr>
          <p:nvPr>
            <p:extLst>
              <p:ext uri="{D42A27DB-BD31-4B8C-83A1-F6EECF244321}">
                <p14:modId xmlns:p14="http://schemas.microsoft.com/office/powerpoint/2010/main" val="2504547355"/>
              </p:ext>
            </p:extLst>
          </p:nvPr>
        </p:nvGraphicFramePr>
        <p:xfrm>
          <a:off x="2535251" y="2532558"/>
          <a:ext cx="9144000" cy="2316480"/>
        </p:xfrm>
        <a:graphic>
          <a:graphicData uri="http://schemas.openxmlformats.org/drawingml/2006/table">
            <a:tbl>
              <a:tblPr firstRow="1" bandRow="1">
                <a:tableStyleId>{21E4AEA4-8DFA-4A89-87EB-49C32662AFE0}</a:tableStyleId>
              </a:tblPr>
              <a:tblGrid>
                <a:gridCol w="4572000">
                  <a:extLst>
                    <a:ext uri="{9D8B030D-6E8A-4147-A177-3AD203B41FA5}">
                      <a16:colId xmlns:a16="http://schemas.microsoft.com/office/drawing/2014/main" val="601349111"/>
                    </a:ext>
                  </a:extLst>
                </a:gridCol>
                <a:gridCol w="4572000">
                  <a:extLst>
                    <a:ext uri="{9D8B030D-6E8A-4147-A177-3AD203B41FA5}">
                      <a16:colId xmlns:a16="http://schemas.microsoft.com/office/drawing/2014/main" val="2572090102"/>
                    </a:ext>
                  </a:extLst>
                </a:gridCol>
              </a:tblGrid>
              <a:tr h="370840">
                <a:tc>
                  <a:txBody>
                    <a:bodyPr/>
                    <a:lstStyle/>
                    <a:p>
                      <a:r>
                        <a:rPr lang="en-US" sz="2800" dirty="0"/>
                        <a:t>Strengths </a:t>
                      </a:r>
                    </a:p>
                  </a:txBody>
                  <a:tcPr>
                    <a:solidFill>
                      <a:srgbClr val="006955"/>
                    </a:solidFill>
                  </a:tcPr>
                </a:tc>
                <a:tc>
                  <a:txBody>
                    <a:bodyPr/>
                    <a:lstStyle/>
                    <a:p>
                      <a:r>
                        <a:rPr lang="en-US" sz="2800" dirty="0"/>
                        <a:t>Limits</a:t>
                      </a:r>
                    </a:p>
                  </a:txBody>
                  <a:tcPr>
                    <a:solidFill>
                      <a:srgbClr val="006955"/>
                    </a:solidFill>
                  </a:tcPr>
                </a:tc>
                <a:extLst>
                  <a:ext uri="{0D108BD9-81ED-4DB2-BD59-A6C34878D82A}">
                    <a16:rowId xmlns:a16="http://schemas.microsoft.com/office/drawing/2014/main" val="1529415798"/>
                  </a:ext>
                </a:extLst>
              </a:tr>
              <a:tr h="370840">
                <a:tc>
                  <a:txBody>
                    <a:bodyPr/>
                    <a:lstStyle/>
                    <a:p>
                      <a:pPr marL="285750" indent="-285750">
                        <a:buFont typeface="Arial" panose="020B0604020202020204" pitchFamily="34" charset="0"/>
                        <a:buChar char="•"/>
                      </a:pPr>
                      <a:r>
                        <a:rPr lang="en-US" sz="2800" dirty="0"/>
                        <a:t>Identifies visible elements</a:t>
                      </a:r>
                    </a:p>
                    <a:p>
                      <a:pPr marL="285750" indent="-285750">
                        <a:buFont typeface="Arial" panose="020B0604020202020204" pitchFamily="34" charset="0"/>
                        <a:buChar char="•"/>
                      </a:pPr>
                      <a:r>
                        <a:rPr lang="en-US" sz="2800" dirty="0"/>
                        <a:t>Fast and consistent</a:t>
                      </a:r>
                    </a:p>
                    <a:p>
                      <a:pPr marL="285750" indent="-285750">
                        <a:buFont typeface="Arial" panose="020B0604020202020204" pitchFamily="34" charset="0"/>
                        <a:buChar char="•"/>
                      </a:pPr>
                      <a:r>
                        <a:rPr lang="en-US" sz="2800" dirty="0"/>
                        <a:t>Helpful for scale</a:t>
                      </a:r>
                    </a:p>
                    <a:p>
                      <a:pPr marL="285750" indent="-285750">
                        <a:buFont typeface="Arial" panose="020B0604020202020204" pitchFamily="34" charset="0"/>
                        <a:buChar char="•"/>
                      </a:pPr>
                      <a:endParaRPr lang="en-US" sz="2800" dirty="0"/>
                    </a:p>
                  </a:txBody>
                  <a:tcPr>
                    <a:solidFill>
                      <a:schemeClr val="bg1"/>
                    </a:solidFill>
                  </a:tcPr>
                </a:tc>
                <a:tc>
                  <a:txBody>
                    <a:bodyPr/>
                    <a:lstStyle/>
                    <a:p>
                      <a:pPr marL="285750" indent="-285750">
                        <a:buFont typeface="Arial" panose="020B0604020202020204" pitchFamily="34" charset="0"/>
                        <a:buChar char="•"/>
                      </a:pPr>
                      <a:r>
                        <a:rPr lang="en-US" sz="2800" dirty="0"/>
                        <a:t>Lacks context and intent</a:t>
                      </a:r>
                    </a:p>
                    <a:p>
                      <a:pPr marL="285750" indent="-285750">
                        <a:buFont typeface="Arial" panose="020B0604020202020204" pitchFamily="34" charset="0"/>
                        <a:buChar char="•"/>
                      </a:pPr>
                      <a:r>
                        <a:rPr lang="en-US" sz="2800" dirty="0"/>
                        <a:t>Misses what matters most</a:t>
                      </a:r>
                    </a:p>
                    <a:p>
                      <a:pPr marL="285750" indent="-285750">
                        <a:buFont typeface="Arial" panose="020B0604020202020204" pitchFamily="34" charset="0"/>
                        <a:buChar char="•"/>
                      </a:pPr>
                      <a:r>
                        <a:rPr lang="en-US" sz="2800" dirty="0"/>
                        <a:t>Can make assumptions</a:t>
                      </a:r>
                    </a:p>
                    <a:p>
                      <a:pPr marL="285750" indent="-285750">
                        <a:buFont typeface="Arial" panose="020B0604020202020204" pitchFamily="34" charset="0"/>
                        <a:buChar char="•"/>
                      </a:pPr>
                      <a:endParaRPr lang="en-US" sz="2800" dirty="0"/>
                    </a:p>
                  </a:txBody>
                  <a:tcPr>
                    <a:solidFill>
                      <a:schemeClr val="bg1"/>
                    </a:solidFill>
                  </a:tcPr>
                </a:tc>
                <a:extLst>
                  <a:ext uri="{0D108BD9-81ED-4DB2-BD59-A6C34878D82A}">
                    <a16:rowId xmlns:a16="http://schemas.microsoft.com/office/drawing/2014/main" val="1416000846"/>
                  </a:ext>
                </a:extLst>
              </a:tr>
            </a:tbl>
          </a:graphicData>
        </a:graphic>
      </p:graphicFrame>
    </p:spTree>
    <p:extLst>
      <p:ext uri="{BB962C8B-B14F-4D97-AF65-F5344CB8AC3E}">
        <p14:creationId xmlns:p14="http://schemas.microsoft.com/office/powerpoint/2010/main" val="705957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0F909-9608-E23F-69DC-9B31852D90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76700C-ED95-3D4F-E0F1-B9A3D53FDBB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136CC81-0275-4E13-B774-6DA2AFA22BF3}"/>
              </a:ext>
            </a:extLst>
          </p:cNvPr>
          <p:cNvSpPr>
            <a:spLocks noGrp="1"/>
          </p:cNvSpPr>
          <p:nvPr>
            <p:ph type="subTitle" idx="1"/>
          </p:nvPr>
        </p:nvSpPr>
        <p:spPr/>
        <p:txBody>
          <a:bodyPr/>
          <a:lstStyle/>
          <a:p>
            <a:endParaRPr lang="en-US" dirty="0"/>
          </a:p>
        </p:txBody>
      </p:sp>
      <p:pic>
        <p:nvPicPr>
          <p:cNvPr id="6" name="Picture 5">
            <a:extLst>
              <a:ext uri="{FF2B5EF4-FFF2-40B4-BE49-F238E27FC236}">
                <a16:creationId xmlns:a16="http://schemas.microsoft.com/office/drawing/2014/main" id="{E0A7C319-490A-3949-A7B2-4A29DC3A0BE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1">
            <a:extLst>
              <a:ext uri="{FF2B5EF4-FFF2-40B4-BE49-F238E27FC236}">
                <a16:creationId xmlns:a16="http://schemas.microsoft.com/office/drawing/2014/main" id="{74752112-58E3-6C75-370C-3F5BF366D0D3}"/>
              </a:ext>
            </a:extLst>
          </p:cNvPr>
          <p:cNvSpPr>
            <a:spLocks noChangeArrowheads="1"/>
          </p:cNvSpPr>
          <p:nvPr/>
        </p:nvSpPr>
        <p:spPr bwMode="auto">
          <a:xfrm>
            <a:off x="2452224" y="1794152"/>
            <a:ext cx="1561452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9CCCE11D-9831-EF97-3ABC-1587B7E703F7}"/>
              </a:ext>
            </a:extLst>
          </p:cNvPr>
          <p:cNvSpPr txBox="1"/>
          <p:nvPr/>
        </p:nvSpPr>
        <p:spPr>
          <a:xfrm>
            <a:off x="2664207" y="1273818"/>
            <a:ext cx="10061193" cy="646331"/>
          </a:xfrm>
          <a:prstGeom prst="rect">
            <a:avLst/>
          </a:prstGeom>
          <a:noFill/>
        </p:spPr>
        <p:txBody>
          <a:bodyPr wrap="square">
            <a:spAutoFit/>
          </a:bodyPr>
          <a:lstStyle/>
          <a:p>
            <a:r>
              <a:rPr lang="en-US" sz="3600" b="1" dirty="0">
                <a:solidFill>
                  <a:srgbClr val="B85221"/>
                </a:solidFill>
              </a:rPr>
              <a:t>How to Review &amp; Refine AI Alt Text</a:t>
            </a:r>
          </a:p>
        </p:txBody>
      </p:sp>
      <p:graphicFrame>
        <p:nvGraphicFramePr>
          <p:cNvPr id="8" name="Table 7">
            <a:extLst>
              <a:ext uri="{FF2B5EF4-FFF2-40B4-BE49-F238E27FC236}">
                <a16:creationId xmlns:a16="http://schemas.microsoft.com/office/drawing/2014/main" id="{822CBEA6-18EE-10F5-1BFC-B6E099492FCB}"/>
              </a:ext>
            </a:extLst>
          </p:cNvPr>
          <p:cNvGraphicFramePr>
            <a:graphicFrameLocks noGrp="1"/>
          </p:cNvGraphicFramePr>
          <p:nvPr>
            <p:extLst>
              <p:ext uri="{D42A27DB-BD31-4B8C-83A1-F6EECF244321}">
                <p14:modId xmlns:p14="http://schemas.microsoft.com/office/powerpoint/2010/main" val="3741134307"/>
              </p:ext>
            </p:extLst>
          </p:nvPr>
        </p:nvGraphicFramePr>
        <p:xfrm>
          <a:off x="3117508" y="2353381"/>
          <a:ext cx="7817192" cy="3474720"/>
        </p:xfrm>
        <a:graphic>
          <a:graphicData uri="http://schemas.openxmlformats.org/drawingml/2006/table">
            <a:tbl>
              <a:tblPr firstRow="1" bandRow="1">
                <a:tableStyleId>{2D5ABB26-0587-4C30-8999-92F81FD0307C}</a:tableStyleId>
              </a:tblPr>
              <a:tblGrid>
                <a:gridCol w="2556624">
                  <a:extLst>
                    <a:ext uri="{9D8B030D-6E8A-4147-A177-3AD203B41FA5}">
                      <a16:colId xmlns:a16="http://schemas.microsoft.com/office/drawing/2014/main" val="1828060076"/>
                    </a:ext>
                  </a:extLst>
                </a:gridCol>
                <a:gridCol w="5260568">
                  <a:extLst>
                    <a:ext uri="{9D8B030D-6E8A-4147-A177-3AD203B41FA5}">
                      <a16:colId xmlns:a16="http://schemas.microsoft.com/office/drawing/2014/main" val="2592125470"/>
                    </a:ext>
                  </a:extLst>
                </a:gridCol>
              </a:tblGrid>
              <a:tr h="370840">
                <a:tc>
                  <a:txBody>
                    <a:bodyPr/>
                    <a:lstStyle/>
                    <a:p>
                      <a:pPr algn="l"/>
                      <a:r>
                        <a:rPr lang="en-US" sz="2400" b="1" dirty="0">
                          <a:solidFill>
                            <a:srgbClr val="333333"/>
                          </a:solidFill>
                        </a:rPr>
                        <a:t>Accuracy</a:t>
                      </a:r>
                    </a:p>
                  </a:txBody>
                  <a:tcPr anchor="ctr"/>
                </a:tc>
                <a:tc>
                  <a:txBody>
                    <a:bodyPr/>
                    <a:lstStyle/>
                    <a:p>
                      <a:r>
                        <a:rPr lang="en-US" dirty="0"/>
                        <a:t>Are people, objects, and actions described correctly?</a:t>
                      </a:r>
                    </a:p>
                  </a:txBody>
                  <a:tcPr/>
                </a:tc>
                <a:extLst>
                  <a:ext uri="{0D108BD9-81ED-4DB2-BD59-A6C34878D82A}">
                    <a16:rowId xmlns:a16="http://schemas.microsoft.com/office/drawing/2014/main" val="4079015486"/>
                  </a:ext>
                </a:extLst>
              </a:tr>
              <a:tr h="370840">
                <a:tc>
                  <a:txBody>
                    <a:bodyPr/>
                    <a:lstStyle/>
                    <a:p>
                      <a:pPr algn="l"/>
                      <a:r>
                        <a:rPr lang="en-US" sz="2400" b="1" dirty="0">
                          <a:solidFill>
                            <a:srgbClr val="333333"/>
                          </a:solidFill>
                        </a:rPr>
                        <a:t>Purpose</a:t>
                      </a:r>
                    </a:p>
                  </a:txBody>
                  <a:tcPr anchor="ctr"/>
                </a:tc>
                <a:tc>
                  <a:txBody>
                    <a:bodyPr/>
                    <a:lstStyle/>
                    <a:p>
                      <a:r>
                        <a:rPr lang="en-US" dirty="0"/>
                        <a:t>Why is this image included? What does the user need to know to understand the content?</a:t>
                      </a:r>
                    </a:p>
                  </a:txBody>
                  <a:tcPr/>
                </a:tc>
                <a:extLst>
                  <a:ext uri="{0D108BD9-81ED-4DB2-BD59-A6C34878D82A}">
                    <a16:rowId xmlns:a16="http://schemas.microsoft.com/office/drawing/2014/main" val="3180913698"/>
                  </a:ext>
                </a:extLst>
              </a:tr>
              <a:tr h="370840">
                <a:tc>
                  <a:txBody>
                    <a:bodyPr/>
                    <a:lstStyle/>
                    <a:p>
                      <a:pPr algn="l"/>
                      <a:r>
                        <a:rPr lang="en-US" sz="2400" b="1" dirty="0">
                          <a:solidFill>
                            <a:srgbClr val="333333"/>
                          </a:solidFill>
                        </a:rPr>
                        <a:t>Clarity &amp; Brevity</a:t>
                      </a:r>
                    </a:p>
                  </a:txBody>
                  <a:tcPr anchor="ctr"/>
                </a:tc>
                <a:tc>
                  <a:txBody>
                    <a:bodyPr/>
                    <a:lstStyle/>
                    <a:p>
                      <a:r>
                        <a:rPr lang="en-US" dirty="0"/>
                        <a:t>Use plain language. One or two sentences is usually enough.</a:t>
                      </a:r>
                    </a:p>
                  </a:txBody>
                  <a:tcPr/>
                </a:tc>
                <a:extLst>
                  <a:ext uri="{0D108BD9-81ED-4DB2-BD59-A6C34878D82A}">
                    <a16:rowId xmlns:a16="http://schemas.microsoft.com/office/drawing/2014/main" val="2719274575"/>
                  </a:ext>
                </a:extLst>
              </a:tr>
              <a:tr h="370840">
                <a:tc>
                  <a:txBody>
                    <a:bodyPr/>
                    <a:lstStyle/>
                    <a:p>
                      <a:pPr algn="l"/>
                      <a:r>
                        <a:rPr lang="en-US" sz="2400" b="1" dirty="0">
                          <a:solidFill>
                            <a:srgbClr val="333333"/>
                          </a:solidFill>
                        </a:rPr>
                        <a:t>Inclusivity</a:t>
                      </a:r>
                    </a:p>
                  </a:txBody>
                  <a:tcPr anchor="ctr"/>
                </a:tc>
                <a:tc>
                  <a:txBody>
                    <a:bodyPr/>
                    <a:lstStyle/>
                    <a:p>
                      <a:r>
                        <a:rPr lang="en-US" dirty="0"/>
                        <a:t>Avoid assumptions. Describe only what’s observable. Don’t guess emotions, identities, or abilities.</a:t>
                      </a:r>
                    </a:p>
                  </a:txBody>
                  <a:tcPr/>
                </a:tc>
                <a:extLst>
                  <a:ext uri="{0D108BD9-81ED-4DB2-BD59-A6C34878D82A}">
                    <a16:rowId xmlns:a16="http://schemas.microsoft.com/office/drawing/2014/main" val="3606684347"/>
                  </a:ext>
                </a:extLst>
              </a:tr>
              <a:tr h="370840">
                <a:tc>
                  <a:txBody>
                    <a:bodyPr/>
                    <a:lstStyle/>
                    <a:p>
                      <a:pPr algn="l"/>
                      <a:r>
                        <a:rPr lang="en-US" sz="2400" b="1" dirty="0">
                          <a:solidFill>
                            <a:srgbClr val="333333"/>
                          </a:solidFill>
                        </a:rPr>
                        <a:t>Best Practices</a:t>
                      </a:r>
                    </a:p>
                  </a:txBody>
                  <a:tcPr anchor="ctr"/>
                </a:tc>
                <a:tc>
                  <a:txBody>
                    <a:bodyPr/>
                    <a:lstStyle/>
                    <a:p>
                      <a:r>
                        <a:rPr lang="en-US" dirty="0"/>
                        <a:t>Skip phrases like ‘image of’ or ‘picture of.’ If the image is decorative, it may not need alt text at all.</a:t>
                      </a:r>
                    </a:p>
                  </a:txBody>
                  <a:tcPr/>
                </a:tc>
                <a:extLst>
                  <a:ext uri="{0D108BD9-81ED-4DB2-BD59-A6C34878D82A}">
                    <a16:rowId xmlns:a16="http://schemas.microsoft.com/office/drawing/2014/main" val="1959879381"/>
                  </a:ext>
                </a:extLst>
              </a:tr>
            </a:tbl>
          </a:graphicData>
        </a:graphic>
      </p:graphicFrame>
      <p:pic>
        <p:nvPicPr>
          <p:cNvPr id="10" name="Picture 9">
            <a:extLst>
              <a:ext uri="{FF2B5EF4-FFF2-40B4-BE49-F238E27FC236}">
                <a16:creationId xmlns:a16="http://schemas.microsoft.com/office/drawing/2014/main" id="{090C04FD-8E74-1D2F-2A64-80205CE8D5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2440483"/>
            <a:ext cx="450508" cy="450508"/>
          </a:xfrm>
          <a:prstGeom prst="rect">
            <a:avLst/>
          </a:prstGeom>
        </p:spPr>
      </p:pic>
      <p:pic>
        <p:nvPicPr>
          <p:cNvPr id="11" name="Picture 10">
            <a:extLst>
              <a:ext uri="{FF2B5EF4-FFF2-40B4-BE49-F238E27FC236}">
                <a16:creationId xmlns:a16="http://schemas.microsoft.com/office/drawing/2014/main" id="{9AE55F2C-2825-DB94-43B9-BBFC39A0CD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3050817"/>
            <a:ext cx="450508" cy="450508"/>
          </a:xfrm>
          <a:prstGeom prst="rect">
            <a:avLst/>
          </a:prstGeom>
        </p:spPr>
      </p:pic>
      <p:pic>
        <p:nvPicPr>
          <p:cNvPr id="12" name="Picture 11">
            <a:extLst>
              <a:ext uri="{FF2B5EF4-FFF2-40B4-BE49-F238E27FC236}">
                <a16:creationId xmlns:a16="http://schemas.microsoft.com/office/drawing/2014/main" id="{82BE55EB-47AD-DD6F-64E4-7A92FEE8D6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3731244"/>
            <a:ext cx="450508" cy="450508"/>
          </a:xfrm>
          <a:prstGeom prst="rect">
            <a:avLst/>
          </a:prstGeom>
        </p:spPr>
      </p:pic>
      <p:pic>
        <p:nvPicPr>
          <p:cNvPr id="13" name="Picture 12">
            <a:extLst>
              <a:ext uri="{FF2B5EF4-FFF2-40B4-BE49-F238E27FC236}">
                <a16:creationId xmlns:a16="http://schemas.microsoft.com/office/drawing/2014/main" id="{6135BC72-E6E2-D4AE-0E56-0A625447E5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4470834"/>
            <a:ext cx="450508" cy="450508"/>
          </a:xfrm>
          <a:prstGeom prst="rect">
            <a:avLst/>
          </a:prstGeom>
        </p:spPr>
      </p:pic>
      <p:pic>
        <p:nvPicPr>
          <p:cNvPr id="14" name="Picture 13">
            <a:extLst>
              <a:ext uri="{FF2B5EF4-FFF2-40B4-BE49-F238E27FC236}">
                <a16:creationId xmlns:a16="http://schemas.microsoft.com/office/drawing/2014/main" id="{3AAEBCE3-B5E3-0F0F-CE4B-FF836E4390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5257800"/>
            <a:ext cx="450508" cy="450508"/>
          </a:xfrm>
          <a:prstGeom prst="rect">
            <a:avLst/>
          </a:prstGeom>
        </p:spPr>
      </p:pic>
    </p:spTree>
    <p:extLst>
      <p:ext uri="{BB962C8B-B14F-4D97-AF65-F5344CB8AC3E}">
        <p14:creationId xmlns:p14="http://schemas.microsoft.com/office/powerpoint/2010/main" val="1980715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6BD64-B9F3-9262-E4F1-80C48381CC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C9E05E-8080-458B-EAE8-4615797F951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BF775BF-E2B3-4245-5DF1-4AA0DCF8334B}"/>
              </a:ext>
            </a:extLst>
          </p:cNvPr>
          <p:cNvSpPr>
            <a:spLocks noGrp="1"/>
          </p:cNvSpPr>
          <p:nvPr>
            <p:ph type="subTitle" idx="1"/>
          </p:nvPr>
        </p:nvSpPr>
        <p:spPr/>
        <p:txBody>
          <a:bodyPr/>
          <a:lstStyle/>
          <a:p>
            <a:endParaRPr lang="en-US" dirty="0"/>
          </a:p>
        </p:txBody>
      </p:sp>
      <p:pic>
        <p:nvPicPr>
          <p:cNvPr id="6" name="Picture 5">
            <a:extLst>
              <a:ext uri="{FF2B5EF4-FFF2-40B4-BE49-F238E27FC236}">
                <a16:creationId xmlns:a16="http://schemas.microsoft.com/office/drawing/2014/main" id="{F685E0B4-952A-D00D-19B0-4991C211D2C4}"/>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1">
            <a:extLst>
              <a:ext uri="{FF2B5EF4-FFF2-40B4-BE49-F238E27FC236}">
                <a16:creationId xmlns:a16="http://schemas.microsoft.com/office/drawing/2014/main" id="{A46554F3-C3CE-FFEB-61E4-389FC925A912}"/>
              </a:ext>
            </a:extLst>
          </p:cNvPr>
          <p:cNvSpPr>
            <a:spLocks noChangeArrowheads="1"/>
          </p:cNvSpPr>
          <p:nvPr/>
        </p:nvSpPr>
        <p:spPr bwMode="auto">
          <a:xfrm>
            <a:off x="2452224" y="1794152"/>
            <a:ext cx="1561452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7C4559A1-2032-6520-B737-09F1E24AB182}"/>
              </a:ext>
            </a:extLst>
          </p:cNvPr>
          <p:cNvSpPr txBox="1"/>
          <p:nvPr/>
        </p:nvSpPr>
        <p:spPr>
          <a:xfrm>
            <a:off x="2664207" y="1273818"/>
            <a:ext cx="10061193" cy="646331"/>
          </a:xfrm>
          <a:prstGeom prst="rect">
            <a:avLst/>
          </a:prstGeom>
          <a:noFill/>
        </p:spPr>
        <p:txBody>
          <a:bodyPr wrap="square">
            <a:spAutoFit/>
          </a:bodyPr>
          <a:lstStyle/>
          <a:p>
            <a:r>
              <a:rPr lang="en-US" sz="3600" b="1" dirty="0">
                <a:solidFill>
                  <a:srgbClr val="B85221"/>
                </a:solidFill>
              </a:rPr>
              <a:t>Why Prompt Quality Matters</a:t>
            </a:r>
          </a:p>
        </p:txBody>
      </p:sp>
      <p:sp>
        <p:nvSpPr>
          <p:cNvPr id="8" name="TextBox 7">
            <a:extLst>
              <a:ext uri="{FF2B5EF4-FFF2-40B4-BE49-F238E27FC236}">
                <a16:creationId xmlns:a16="http://schemas.microsoft.com/office/drawing/2014/main" id="{EB9304F8-885A-493F-C8B9-133E0A4AD599}"/>
              </a:ext>
            </a:extLst>
          </p:cNvPr>
          <p:cNvSpPr txBox="1"/>
          <p:nvPr/>
        </p:nvSpPr>
        <p:spPr>
          <a:xfrm>
            <a:off x="2305049" y="2117317"/>
            <a:ext cx="8936969" cy="1384995"/>
          </a:xfrm>
          <a:prstGeom prst="rect">
            <a:avLst/>
          </a:prstGeom>
          <a:noFill/>
        </p:spPr>
        <p:txBody>
          <a:bodyPr wrap="square" rtlCol="0">
            <a:spAutoFit/>
          </a:bodyPr>
          <a:lstStyle/>
          <a:p>
            <a:pPr marL="914400" lvl="1" indent="-457200">
              <a:buFont typeface="Arial" panose="020B0604020202020204" pitchFamily="34" charset="0"/>
              <a:buChar char="•"/>
            </a:pPr>
            <a:r>
              <a:rPr lang="en-US" sz="2800" dirty="0"/>
              <a:t>AI output reflects your input</a:t>
            </a:r>
          </a:p>
          <a:p>
            <a:pPr marL="914400" lvl="1" indent="-457200">
              <a:buFont typeface="Arial" panose="020B0604020202020204" pitchFamily="34" charset="0"/>
              <a:buChar char="•"/>
            </a:pPr>
            <a:r>
              <a:rPr lang="en-US" sz="2800" dirty="0"/>
              <a:t>Context improves accuracy</a:t>
            </a:r>
          </a:p>
          <a:p>
            <a:pPr marL="914400" lvl="1" indent="-457200">
              <a:buFont typeface="Arial" panose="020B0604020202020204" pitchFamily="34" charset="0"/>
              <a:buChar char="•"/>
            </a:pPr>
            <a:r>
              <a:rPr lang="en-US" sz="2800" dirty="0"/>
              <a:t>Clear prompts reduce bias and rework</a:t>
            </a:r>
          </a:p>
        </p:txBody>
      </p:sp>
    </p:spTree>
    <p:extLst>
      <p:ext uri="{BB962C8B-B14F-4D97-AF65-F5344CB8AC3E}">
        <p14:creationId xmlns:p14="http://schemas.microsoft.com/office/powerpoint/2010/main" val="2791890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7B864-90B6-3F40-CB69-830C62F78A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B52C9A-7D90-464D-13DC-52CE8E116FB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B39CD1F9-67B0-99BE-B252-711FC092E495}"/>
              </a:ext>
            </a:extLst>
          </p:cNvPr>
          <p:cNvSpPr>
            <a:spLocks noGrp="1"/>
          </p:cNvSpPr>
          <p:nvPr>
            <p:ph type="subTitle" idx="1"/>
          </p:nvPr>
        </p:nvSpPr>
        <p:spPr/>
        <p:txBody>
          <a:bodyPr/>
          <a:lstStyle/>
          <a:p>
            <a:endParaRPr lang="en-US" dirty="0"/>
          </a:p>
        </p:txBody>
      </p:sp>
      <p:pic>
        <p:nvPicPr>
          <p:cNvPr id="6" name="Picture 5">
            <a:extLst>
              <a:ext uri="{FF2B5EF4-FFF2-40B4-BE49-F238E27FC236}">
                <a16:creationId xmlns:a16="http://schemas.microsoft.com/office/drawing/2014/main" id="{28881084-AB3B-3B5E-B8FA-8AAFB1B44FBD}"/>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1">
            <a:extLst>
              <a:ext uri="{FF2B5EF4-FFF2-40B4-BE49-F238E27FC236}">
                <a16:creationId xmlns:a16="http://schemas.microsoft.com/office/drawing/2014/main" id="{1EF6CD9F-16A9-4887-92E8-C5450F1BBEC9}"/>
              </a:ext>
            </a:extLst>
          </p:cNvPr>
          <p:cNvSpPr>
            <a:spLocks noChangeArrowheads="1"/>
          </p:cNvSpPr>
          <p:nvPr/>
        </p:nvSpPr>
        <p:spPr bwMode="auto">
          <a:xfrm>
            <a:off x="2452224" y="1794152"/>
            <a:ext cx="1561452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0086F9E8-0D01-85CE-6EC8-4807D9A53477}"/>
              </a:ext>
            </a:extLst>
          </p:cNvPr>
          <p:cNvSpPr txBox="1"/>
          <p:nvPr/>
        </p:nvSpPr>
        <p:spPr>
          <a:xfrm>
            <a:off x="2664207" y="1273818"/>
            <a:ext cx="10061193" cy="646331"/>
          </a:xfrm>
          <a:prstGeom prst="rect">
            <a:avLst/>
          </a:prstGeom>
          <a:noFill/>
        </p:spPr>
        <p:txBody>
          <a:bodyPr wrap="square">
            <a:spAutoFit/>
          </a:bodyPr>
          <a:lstStyle/>
          <a:p>
            <a:r>
              <a:rPr lang="en-US" sz="3600" b="1" dirty="0">
                <a:solidFill>
                  <a:srgbClr val="B85221"/>
                </a:solidFill>
              </a:rPr>
              <a:t>Sample Prompts</a:t>
            </a:r>
          </a:p>
        </p:txBody>
      </p:sp>
      <p:graphicFrame>
        <p:nvGraphicFramePr>
          <p:cNvPr id="10" name="Table 9">
            <a:extLst>
              <a:ext uri="{FF2B5EF4-FFF2-40B4-BE49-F238E27FC236}">
                <a16:creationId xmlns:a16="http://schemas.microsoft.com/office/drawing/2014/main" id="{DA2DCBC0-A2B6-6739-8757-FEF9BC092433}"/>
              </a:ext>
            </a:extLst>
          </p:cNvPr>
          <p:cNvGraphicFramePr>
            <a:graphicFrameLocks noGrp="1"/>
          </p:cNvGraphicFramePr>
          <p:nvPr>
            <p:extLst>
              <p:ext uri="{D42A27DB-BD31-4B8C-83A1-F6EECF244321}">
                <p14:modId xmlns:p14="http://schemas.microsoft.com/office/powerpoint/2010/main" val="355543738"/>
              </p:ext>
            </p:extLst>
          </p:nvPr>
        </p:nvGraphicFramePr>
        <p:xfrm>
          <a:off x="2664207" y="2090490"/>
          <a:ext cx="8974992" cy="4389120"/>
        </p:xfrm>
        <a:graphic>
          <a:graphicData uri="http://schemas.openxmlformats.org/drawingml/2006/table">
            <a:tbl>
              <a:tblPr firstRow="1" bandRow="1">
                <a:tableStyleId>{2D5ABB26-0587-4C30-8999-92F81FD0307C}</a:tableStyleId>
              </a:tblPr>
              <a:tblGrid>
                <a:gridCol w="4487496">
                  <a:extLst>
                    <a:ext uri="{9D8B030D-6E8A-4147-A177-3AD203B41FA5}">
                      <a16:colId xmlns:a16="http://schemas.microsoft.com/office/drawing/2014/main" val="1826416046"/>
                    </a:ext>
                  </a:extLst>
                </a:gridCol>
                <a:gridCol w="4487496">
                  <a:extLst>
                    <a:ext uri="{9D8B030D-6E8A-4147-A177-3AD203B41FA5}">
                      <a16:colId xmlns:a16="http://schemas.microsoft.com/office/drawing/2014/main" val="2179576137"/>
                    </a:ext>
                  </a:extLst>
                </a:gridCol>
              </a:tblGrid>
              <a:tr h="370840">
                <a:tc>
                  <a:txBody>
                    <a:bodyPr/>
                    <a:lstStyle/>
                    <a:p>
                      <a:pPr algn="l"/>
                      <a:r>
                        <a:rPr lang="en-US" sz="2400" b="1" dirty="0"/>
                        <a:t>General Alt Text Prompt</a:t>
                      </a:r>
                    </a:p>
                    <a:p>
                      <a:pPr algn="l"/>
                      <a:endParaRPr lang="en-US" sz="24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852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dirty="0"/>
                        <a:t>Write concise, accessible alt text for this image. Focus on the key information the user needs to understand the image in context. Avoid assumptions and unnecessary visual detail.</a:t>
                      </a:r>
                    </a:p>
                    <a:p>
                      <a:pPr algn="l"/>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8522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3820351"/>
                  </a:ext>
                </a:extLst>
              </a:tr>
              <a:tr h="370840">
                <a:tc>
                  <a:txBody>
                    <a:bodyPr/>
                    <a:lstStyle/>
                    <a:p>
                      <a:pPr algn="l"/>
                      <a:r>
                        <a:rPr lang="en-US" sz="2400" b="1" dirty="0"/>
                        <a:t>Prompt for Informational Graphics or Infographics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85221"/>
                      </a:solidFill>
                      <a:prstDash val="solid"/>
                      <a:round/>
                      <a:headEnd type="none" w="med" len="med"/>
                      <a:tailEnd type="none" w="med" len="med"/>
                    </a:lnT>
                    <a:lnB w="12700" cap="flat" cmpd="sng" algn="ctr">
                      <a:solidFill>
                        <a:srgbClr val="B852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dirty="0"/>
                        <a:t>Generate alt text that summarizes the main message of this infographic. Prioritize the most important data or takeaway rather than listing every visual detail.</a:t>
                      </a:r>
                    </a:p>
                    <a:p>
                      <a:pPr algn="l"/>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85221"/>
                      </a:solidFill>
                      <a:prstDash val="solid"/>
                      <a:round/>
                      <a:headEnd type="none" w="med" len="med"/>
                      <a:tailEnd type="none" w="med" len="med"/>
                    </a:lnT>
                    <a:lnB w="12700" cap="flat" cmpd="sng" algn="ctr">
                      <a:solidFill>
                        <a:srgbClr val="B8522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2004844"/>
                  </a:ext>
                </a:extLst>
              </a:tr>
              <a:tr h="370840">
                <a:tc>
                  <a:txBody>
                    <a:bodyPr/>
                    <a:lstStyle/>
                    <a:p>
                      <a:pPr algn="l"/>
                      <a:r>
                        <a:rPr lang="en-US" sz="2400" b="1" dirty="0"/>
                        <a:t>Prompt for Charts, Graphs, or Data Visuals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8522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dirty="0"/>
                        <a:t>Write alt text that explains what this chart shows and the key trend or insight. Do not list every data point—focus on what the chart communicates.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8522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0070979"/>
                  </a:ext>
                </a:extLst>
              </a:tr>
            </a:tbl>
          </a:graphicData>
        </a:graphic>
      </p:graphicFrame>
    </p:spTree>
    <p:extLst>
      <p:ext uri="{BB962C8B-B14F-4D97-AF65-F5344CB8AC3E}">
        <p14:creationId xmlns:p14="http://schemas.microsoft.com/office/powerpoint/2010/main" val="2293541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F492A-598D-FB20-6CE2-03D822FBE1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048380-87EB-7E4F-E2D6-EDA895FFBDE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9C81993-4B03-2513-EA11-F26C13C36AAA}"/>
              </a:ext>
            </a:extLst>
          </p:cNvPr>
          <p:cNvSpPr>
            <a:spLocks noGrp="1"/>
          </p:cNvSpPr>
          <p:nvPr>
            <p:ph type="subTitle" idx="1"/>
          </p:nvPr>
        </p:nvSpPr>
        <p:spPr/>
        <p:txBody>
          <a:bodyPr/>
          <a:lstStyle/>
          <a:p>
            <a:endParaRPr lang="en-US" dirty="0"/>
          </a:p>
        </p:txBody>
      </p:sp>
      <p:pic>
        <p:nvPicPr>
          <p:cNvPr id="6" name="Picture 5">
            <a:extLst>
              <a:ext uri="{FF2B5EF4-FFF2-40B4-BE49-F238E27FC236}">
                <a16:creationId xmlns:a16="http://schemas.microsoft.com/office/drawing/2014/main" id="{F9920A4E-ADA0-CE70-BC48-88FBFE9B5CE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F6B572E-EC1C-390C-F6EB-2136B8A9B429}"/>
              </a:ext>
            </a:extLst>
          </p:cNvPr>
          <p:cNvSpPr txBox="1"/>
          <p:nvPr/>
        </p:nvSpPr>
        <p:spPr>
          <a:xfrm>
            <a:off x="2452224" y="953869"/>
            <a:ext cx="10061193" cy="646331"/>
          </a:xfrm>
          <a:prstGeom prst="rect">
            <a:avLst/>
          </a:prstGeom>
          <a:noFill/>
        </p:spPr>
        <p:txBody>
          <a:bodyPr wrap="square">
            <a:spAutoFit/>
          </a:bodyPr>
          <a:lstStyle/>
          <a:p>
            <a:r>
              <a:rPr lang="en-US" sz="3600" b="1" dirty="0">
                <a:solidFill>
                  <a:srgbClr val="B85221"/>
                </a:solidFill>
              </a:rPr>
              <a:t>AI-Generated Alt Text in Action</a:t>
            </a:r>
          </a:p>
        </p:txBody>
      </p:sp>
      <p:pic>
        <p:nvPicPr>
          <p:cNvPr id="9" name="Picture 8">
            <a:extLst>
              <a:ext uri="{FF2B5EF4-FFF2-40B4-BE49-F238E27FC236}">
                <a16:creationId xmlns:a16="http://schemas.microsoft.com/office/drawing/2014/main" id="{70B94DAC-2C5C-671D-554C-49EB63E590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7551" y="1794152"/>
            <a:ext cx="6292225" cy="4194484"/>
          </a:xfrm>
          <a:prstGeom prst="rect">
            <a:avLst/>
          </a:prstGeom>
          <a:ln>
            <a:noFill/>
          </a:ln>
          <a:effectLst>
            <a:outerShdw blurRad="292100" dist="139700" dir="2700000" algn="tl" rotWithShape="0">
              <a:srgbClr val="333333">
                <a:alpha val="65000"/>
              </a:srgbClr>
            </a:outerShdw>
          </a:effectLst>
        </p:spPr>
      </p:pic>
      <p:sp>
        <p:nvSpPr>
          <p:cNvPr id="5" name="Rectangle: Rounded Corners 4">
            <a:extLst>
              <a:ext uri="{FF2B5EF4-FFF2-40B4-BE49-F238E27FC236}">
                <a16:creationId xmlns:a16="http://schemas.microsoft.com/office/drawing/2014/main" id="{DC02A9E3-C9D6-2758-00D5-A268894CBCF6}"/>
              </a:ext>
            </a:extLst>
          </p:cNvPr>
          <p:cNvSpPr/>
          <p:nvPr/>
        </p:nvSpPr>
        <p:spPr>
          <a:xfrm>
            <a:off x="3094893" y="5678271"/>
            <a:ext cx="7303477" cy="956992"/>
          </a:xfrm>
          <a:prstGeom prst="roundRect">
            <a:avLst/>
          </a:prstGeom>
          <a:solidFill>
            <a:srgbClr val="0069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Prompt: Write concise, accessible alt text for this image. Focus on the key information the user needs to understand the image in context. Avoid assumptions and unnecessary visual detail.</a:t>
            </a:r>
          </a:p>
        </p:txBody>
      </p:sp>
    </p:spTree>
    <p:extLst>
      <p:ext uri="{BB962C8B-B14F-4D97-AF65-F5344CB8AC3E}">
        <p14:creationId xmlns:p14="http://schemas.microsoft.com/office/powerpoint/2010/main" val="38054861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f4bb1ce-559c-4528-a6b6-283bbbe015a2" xsi:nil="true"/>
    <lcf76f155ced4ddcb4097134ff3c332f xmlns="fb34b22c-8f90-4120-b0e9-5414049377bd">
      <Terms xmlns="http://schemas.microsoft.com/office/infopath/2007/PartnerControls"/>
    </lcf76f155ced4ddcb4097134ff3c332f>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A2A0CFCC3E8C974C8C9631A1E0F7FFD5" ma:contentTypeVersion="120" ma:contentTypeDescription="Create a new document." ma:contentTypeScope="" ma:versionID="d62e1c0a10f9fd39c478d988a6f9429f">
  <xsd:schema xmlns:xsd="http://www.w3.org/2001/XMLSchema" xmlns:xs="http://www.w3.org/2001/XMLSchema" xmlns:p="http://schemas.microsoft.com/office/2006/metadata/properties" xmlns:ns2="fb34b22c-8f90-4120-b0e9-5414049377bd" xmlns:ns3="7f4bb1ce-559c-4528-a6b6-283bbbe015a2" xmlns:ns4="c6e93ede-6b1e-4607-bafd-50b635cba50b" targetNamespace="http://schemas.microsoft.com/office/2006/metadata/properties" ma:root="true" ma:fieldsID="ff7119001e7dd52005596c23ed5c4a64" ns2:_="" ns3:_="" ns4:_="">
    <xsd:import namespace="fb34b22c-8f90-4120-b0e9-5414049377bd"/>
    <xsd:import namespace="7f4bb1ce-559c-4528-a6b6-283bbbe015a2"/>
    <xsd:import namespace="c6e93ede-6b1e-4607-bafd-50b635cba50b"/>
    <xsd:element name="properties">
      <xsd:complexType>
        <xsd:sequence>
          <xsd:element name="documentManagement">
            <xsd:complexType>
              <xsd:all>
                <xsd:element ref="ns2:MediaServiceMetadata" minOccurs="0"/>
                <xsd:element ref="ns2:MediaServiceFastMetadata" minOccurs="0"/>
                <xsd:element ref="ns3:_dlc_DocId" minOccurs="0"/>
                <xsd:element ref="ns3:_dlc_DocIdUrl" minOccurs="0"/>
                <xsd:element ref="ns3:_dlc_DocIdPersistId" minOccurs="0"/>
                <xsd:element ref="ns2:MediaServiceAutoKeyPoints" minOccurs="0"/>
                <xsd:element ref="ns2:MediaServiceKeyPoints" minOccurs="0"/>
                <xsd:element ref="ns4:SharedWithUsers" minOccurs="0"/>
                <xsd:element ref="ns4: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34b22c-8f90-4120-b0e9-5414049377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b31da6f4-e52d-49d7-b108-9c7783d774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f4bb1ce-559c-4528-a6b6-283bbbe015a2"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dexed="true"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TaxCatchAll" ma:index="26" nillable="true" ma:displayName="Taxonomy Catch All Column" ma:hidden="true" ma:list="{e32fb353-6667-4d25-be27-ce66433673c1}" ma:internalName="TaxCatchAll" ma:showField="CatchAllData" ma:web="7f4bb1ce-559c-4528-a6b6-283bbbe015a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e93ede-6b1e-4607-bafd-50b635cba50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8681C2-DADE-4351-9E0C-374366C97349}">
  <ds:schemaRefs>
    <ds:schemaRef ds:uri="http://schemas.microsoft.com/sharepoint/events"/>
  </ds:schemaRefs>
</ds:datastoreItem>
</file>

<file path=customXml/itemProps2.xml><?xml version="1.0" encoding="utf-8"?>
<ds:datastoreItem xmlns:ds="http://schemas.openxmlformats.org/officeDocument/2006/customXml" ds:itemID="{5BC9112A-C338-4E33-A599-7E79DD7AE368}">
  <ds:schemaRefs>
    <ds:schemaRef ds:uri="http://schemas.microsoft.com/sharepoint/v3/contenttype/forms"/>
  </ds:schemaRefs>
</ds:datastoreItem>
</file>

<file path=customXml/itemProps3.xml><?xml version="1.0" encoding="utf-8"?>
<ds:datastoreItem xmlns:ds="http://schemas.openxmlformats.org/officeDocument/2006/customXml" ds:itemID="{9CD658B5-3BE4-4561-8497-918DD75810EF}">
  <ds:schemaRefs>
    <ds:schemaRef ds:uri="http://purl.org/dc/dcmitype/"/>
    <ds:schemaRef ds:uri="http://purl.org/dc/terms/"/>
    <ds:schemaRef ds:uri="http://schemas.microsoft.com/office/2006/metadata/properties"/>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7f4bb1ce-559c-4528-a6b6-283bbbe015a2"/>
    <ds:schemaRef ds:uri="c6e93ede-6b1e-4607-bafd-50b635cba50b"/>
    <ds:schemaRef ds:uri="fb34b22c-8f90-4120-b0e9-5414049377bd"/>
    <ds:schemaRef ds:uri="http://www.w3.org/XML/1998/namespace"/>
  </ds:schemaRefs>
</ds:datastoreItem>
</file>

<file path=customXml/itemProps4.xml><?xml version="1.0" encoding="utf-8"?>
<ds:datastoreItem xmlns:ds="http://schemas.openxmlformats.org/officeDocument/2006/customXml" ds:itemID="{9FDA0F74-60DB-4A0D-AF50-5756F5336E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34b22c-8f90-4120-b0e9-5414049377bd"/>
    <ds:schemaRef ds:uri="7f4bb1ce-559c-4528-a6b6-283bbbe015a2"/>
    <ds:schemaRef ds:uri="c6e93ede-6b1e-4607-bafd-50b635cba5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60992</TotalTime>
  <Words>1256</Words>
  <Application>Microsoft Office PowerPoint</Application>
  <PresentationFormat>Widescreen</PresentationFormat>
  <Paragraphs>114</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Aptos</vt:lpstr>
      <vt:lpstr>Aptos Display</vt:lpstr>
      <vt:lpstr>Arial</vt:lpstr>
      <vt:lpstr>Helvetica Neue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Seagroves, Amanda</dc:creator>
  <cp:lastModifiedBy>Seagroves, Amanda</cp:lastModifiedBy>
  <cp:revision>35</cp:revision>
  <dcterms:created xsi:type="dcterms:W3CDTF">2025-11-04T17:02:51Z</dcterms:created>
  <dcterms:modified xsi:type="dcterms:W3CDTF">2026-02-24T02:40:33Z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0x010100A2A0CFCC3E8C974C8C9631A1E0F7FFD5</vt:lpwstr>
  </property>
  <property fmtid="{D5CDD505-2E9C-101B-9397-08002B2CF9AE}" pid="3" name="MediaServiceImageTags">
    <vt:lpwstr/>
  </property>
</Properties>
</file>